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65" r:id="rId5"/>
  </p:sldIdLst>
  <p:sldSz cx="30267275" cy="42794238"/>
  <p:notesSz cx="6858000" cy="9144000"/>
  <p:defaultTextStyle>
    <a:defPPr>
      <a:defRPr lang="en-US"/>
    </a:defPPr>
    <a:lvl1pPr marL="0" algn="l" defTabSz="4174876" rtl="0" eaLnBrk="1" latinLnBrk="0" hangingPunct="1">
      <a:defRPr sz="8200" kern="1200">
        <a:solidFill>
          <a:schemeClr val="tx1"/>
        </a:solidFill>
        <a:latin typeface="+mn-lt"/>
        <a:ea typeface="+mn-ea"/>
        <a:cs typeface="+mn-cs"/>
      </a:defRPr>
    </a:lvl1pPr>
    <a:lvl2pPr marL="2087438" algn="l" defTabSz="4174876" rtl="0" eaLnBrk="1" latinLnBrk="0" hangingPunct="1">
      <a:defRPr sz="8200" kern="1200">
        <a:solidFill>
          <a:schemeClr val="tx1"/>
        </a:solidFill>
        <a:latin typeface="+mn-lt"/>
        <a:ea typeface="+mn-ea"/>
        <a:cs typeface="+mn-cs"/>
      </a:defRPr>
    </a:lvl2pPr>
    <a:lvl3pPr marL="4174876" algn="l" defTabSz="4174876" rtl="0" eaLnBrk="1" latinLnBrk="0" hangingPunct="1">
      <a:defRPr sz="8200" kern="1200">
        <a:solidFill>
          <a:schemeClr val="tx1"/>
        </a:solidFill>
        <a:latin typeface="+mn-lt"/>
        <a:ea typeface="+mn-ea"/>
        <a:cs typeface="+mn-cs"/>
      </a:defRPr>
    </a:lvl3pPr>
    <a:lvl4pPr marL="6262314" algn="l" defTabSz="4174876" rtl="0" eaLnBrk="1" latinLnBrk="0" hangingPunct="1">
      <a:defRPr sz="8200" kern="1200">
        <a:solidFill>
          <a:schemeClr val="tx1"/>
        </a:solidFill>
        <a:latin typeface="+mn-lt"/>
        <a:ea typeface="+mn-ea"/>
        <a:cs typeface="+mn-cs"/>
      </a:defRPr>
    </a:lvl4pPr>
    <a:lvl5pPr marL="8349752" algn="l" defTabSz="4174876" rtl="0" eaLnBrk="1" latinLnBrk="0" hangingPunct="1">
      <a:defRPr sz="8200" kern="1200">
        <a:solidFill>
          <a:schemeClr val="tx1"/>
        </a:solidFill>
        <a:latin typeface="+mn-lt"/>
        <a:ea typeface="+mn-ea"/>
        <a:cs typeface="+mn-cs"/>
      </a:defRPr>
    </a:lvl5pPr>
    <a:lvl6pPr marL="10437190" algn="l" defTabSz="4174876" rtl="0" eaLnBrk="1" latinLnBrk="0" hangingPunct="1">
      <a:defRPr sz="8200" kern="1200">
        <a:solidFill>
          <a:schemeClr val="tx1"/>
        </a:solidFill>
        <a:latin typeface="+mn-lt"/>
        <a:ea typeface="+mn-ea"/>
        <a:cs typeface="+mn-cs"/>
      </a:defRPr>
    </a:lvl6pPr>
    <a:lvl7pPr marL="12524628" algn="l" defTabSz="4174876" rtl="0" eaLnBrk="1" latinLnBrk="0" hangingPunct="1">
      <a:defRPr sz="8200" kern="1200">
        <a:solidFill>
          <a:schemeClr val="tx1"/>
        </a:solidFill>
        <a:latin typeface="+mn-lt"/>
        <a:ea typeface="+mn-ea"/>
        <a:cs typeface="+mn-cs"/>
      </a:defRPr>
    </a:lvl7pPr>
    <a:lvl8pPr marL="14612066" algn="l" defTabSz="4174876" rtl="0" eaLnBrk="1" latinLnBrk="0" hangingPunct="1">
      <a:defRPr sz="8200" kern="1200">
        <a:solidFill>
          <a:schemeClr val="tx1"/>
        </a:solidFill>
        <a:latin typeface="+mn-lt"/>
        <a:ea typeface="+mn-ea"/>
        <a:cs typeface="+mn-cs"/>
      </a:defRPr>
    </a:lvl8pPr>
    <a:lvl9pPr marL="16699504" algn="l" defTabSz="4174876" rtl="0" eaLnBrk="1" latinLnBrk="0" hangingPunct="1">
      <a:defRPr sz="8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479">
          <p15:clr>
            <a:srgbClr val="A4A3A4"/>
          </p15:clr>
        </p15:guide>
        <p15:guide id="2" pos="953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7E4BD"/>
    <a:srgbClr val="FCD5B5"/>
    <a:srgbClr val="9BBB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86A0A6-2010-4B26-8DE0-592690895090}" v="1" dt="2022-07-06T20:19:31.94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109" autoAdjust="0"/>
    <p:restoredTop sz="94660"/>
  </p:normalViewPr>
  <p:slideViewPr>
    <p:cSldViewPr>
      <p:cViewPr>
        <p:scale>
          <a:sx n="70" d="100"/>
          <a:sy n="70" d="100"/>
        </p:scale>
        <p:origin x="-4954" y="-3139"/>
      </p:cViewPr>
      <p:guideLst>
        <p:guide orient="horz" pos="13479"/>
        <p:guide pos="9533"/>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presProps" Target="presProps.xml"/><Relationship Id="rId11" Type="http://schemas.microsoft.com/office/2015/10/relationships/revisionInfo" Target="revisionInfo.xml"/><Relationship Id="rId5" Type="http://schemas.openxmlformats.org/officeDocument/2006/relationships/slide" Target="slides/slide1.xml"/><Relationship Id="rId1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schoren da Costa, Pedro" userId="a745e8ca-c2a2-41e9-b71e-f65d89e83603" providerId="ADAL" clId="{CA48AC27-23A6-412D-A81B-E485D38A8751}"/>
    <pc:docChg chg="addSld modSld sldOrd">
      <pc:chgData name="Beschoren da Costa, Pedro" userId="a745e8ca-c2a2-41e9-b71e-f65d89e83603" providerId="ADAL" clId="{CA48AC27-23A6-412D-A81B-E485D38A8751}" dt="2022-06-13T14:58:13.160" v="400"/>
      <pc:docMkLst>
        <pc:docMk/>
      </pc:docMkLst>
      <pc:sldChg chg="addSp delSp modSp">
        <pc:chgData name="Beschoren da Costa, Pedro" userId="a745e8ca-c2a2-41e9-b71e-f65d89e83603" providerId="ADAL" clId="{CA48AC27-23A6-412D-A81B-E485D38A8751}" dt="2022-06-13T08:16:10.225" v="173" actId="1076"/>
        <pc:sldMkLst>
          <pc:docMk/>
          <pc:sldMk cId="3143262426" sldId="256"/>
        </pc:sldMkLst>
        <pc:spChg chg="add mod">
          <ac:chgData name="Beschoren da Costa, Pedro" userId="a745e8ca-c2a2-41e9-b71e-f65d89e83603" providerId="ADAL" clId="{CA48AC27-23A6-412D-A81B-E485D38A8751}" dt="2022-06-13T08:09:25.211" v="131" actId="767"/>
          <ac:spMkLst>
            <pc:docMk/>
            <pc:sldMk cId="3143262426" sldId="256"/>
            <ac:spMk id="3" creationId="{B372C283-F30C-4B62-8366-CEC35B0DC402}"/>
          </ac:spMkLst>
        </pc:spChg>
        <pc:spChg chg="add mod">
          <ac:chgData name="Beschoren da Costa, Pedro" userId="a745e8ca-c2a2-41e9-b71e-f65d89e83603" providerId="ADAL" clId="{CA48AC27-23A6-412D-A81B-E485D38A8751}" dt="2022-06-13T08:09:44.111" v="132"/>
          <ac:spMkLst>
            <pc:docMk/>
            <pc:sldMk cId="3143262426" sldId="256"/>
            <ac:spMk id="170" creationId="{B3DCEC24-31BE-4C4D-87DD-B8D9EDA22CE9}"/>
          </ac:spMkLst>
        </pc:spChg>
        <pc:spChg chg="add mod">
          <ac:chgData name="Beschoren da Costa, Pedro" userId="a745e8ca-c2a2-41e9-b71e-f65d89e83603" providerId="ADAL" clId="{CA48AC27-23A6-412D-A81B-E485D38A8751}" dt="2022-06-13T08:09:47.788" v="133"/>
          <ac:spMkLst>
            <pc:docMk/>
            <pc:sldMk cId="3143262426" sldId="256"/>
            <ac:spMk id="171" creationId="{2ADE9ECD-6289-44C3-B75F-DE5F463691A0}"/>
          </ac:spMkLst>
        </pc:spChg>
        <pc:spChg chg="add mod">
          <ac:chgData name="Beschoren da Costa, Pedro" userId="a745e8ca-c2a2-41e9-b71e-f65d89e83603" providerId="ADAL" clId="{CA48AC27-23A6-412D-A81B-E485D38A8751}" dt="2022-06-13T08:09:51.547" v="134"/>
          <ac:spMkLst>
            <pc:docMk/>
            <pc:sldMk cId="3143262426" sldId="256"/>
            <ac:spMk id="172" creationId="{31B27181-03A7-4B04-A357-890A7B65617D}"/>
          </ac:spMkLst>
        </pc:spChg>
        <pc:spChg chg="add mod">
          <ac:chgData name="Beschoren da Costa, Pedro" userId="a745e8ca-c2a2-41e9-b71e-f65d89e83603" providerId="ADAL" clId="{CA48AC27-23A6-412D-A81B-E485D38A8751}" dt="2022-06-13T08:11:18.492" v="154"/>
          <ac:spMkLst>
            <pc:docMk/>
            <pc:sldMk cId="3143262426" sldId="256"/>
            <ac:spMk id="174" creationId="{F5B1D066-151E-4235-85C2-5DDA2903E0B3}"/>
          </ac:spMkLst>
        </pc:spChg>
        <pc:spChg chg="add mod">
          <ac:chgData name="Beschoren da Costa, Pedro" userId="a745e8ca-c2a2-41e9-b71e-f65d89e83603" providerId="ADAL" clId="{CA48AC27-23A6-412D-A81B-E485D38A8751}" dt="2022-06-13T08:12:38.137" v="156" actId="1076"/>
          <ac:spMkLst>
            <pc:docMk/>
            <pc:sldMk cId="3143262426" sldId="256"/>
            <ac:spMk id="175" creationId="{7A4C5F37-0AC0-413F-AAED-F9BC97FDF255}"/>
          </ac:spMkLst>
        </pc:spChg>
        <pc:spChg chg="add mod">
          <ac:chgData name="Beschoren da Costa, Pedro" userId="a745e8ca-c2a2-41e9-b71e-f65d89e83603" providerId="ADAL" clId="{CA48AC27-23A6-412D-A81B-E485D38A8751}" dt="2022-06-13T08:13:55.758" v="164"/>
          <ac:spMkLst>
            <pc:docMk/>
            <pc:sldMk cId="3143262426" sldId="256"/>
            <ac:spMk id="178" creationId="{0917BE09-879B-4A94-A6CE-2E3A6CF1BF0D}"/>
          </ac:spMkLst>
        </pc:spChg>
        <pc:graphicFrameChg chg="mod">
          <ac:chgData name="Beschoren da Costa, Pedro" userId="a745e8ca-c2a2-41e9-b71e-f65d89e83603" providerId="ADAL" clId="{CA48AC27-23A6-412D-A81B-E485D38A8751}" dt="2022-06-13T07:51:52.670" v="48"/>
          <ac:graphicFrameMkLst>
            <pc:docMk/>
            <pc:sldMk cId="3143262426" sldId="256"/>
            <ac:graphicFrameMk id="2" creationId="{5E29C232-AA6B-4619-951F-13942B393214}"/>
          </ac:graphicFrameMkLst>
        </pc:graphicFrameChg>
        <pc:graphicFrameChg chg="add mod">
          <ac:chgData name="Beschoren da Costa, Pedro" userId="a745e8ca-c2a2-41e9-b71e-f65d89e83603" providerId="ADAL" clId="{CA48AC27-23A6-412D-A81B-E485D38A8751}" dt="2022-06-13T08:15:47.561" v="169"/>
          <ac:graphicFrameMkLst>
            <pc:docMk/>
            <pc:sldMk cId="3143262426" sldId="256"/>
            <ac:graphicFrameMk id="136" creationId="{E6380D7E-2C85-4D8F-99E5-3436044F240C}"/>
          </ac:graphicFrameMkLst>
        </pc:graphicFrameChg>
        <pc:graphicFrameChg chg="mod">
          <ac:chgData name="Beschoren da Costa, Pedro" userId="a745e8ca-c2a2-41e9-b71e-f65d89e83603" providerId="ADAL" clId="{CA48AC27-23A6-412D-A81B-E485D38A8751}" dt="2022-06-13T07:40:29.183" v="13"/>
          <ac:graphicFrameMkLst>
            <pc:docMk/>
            <pc:sldMk cId="3143262426" sldId="256"/>
            <ac:graphicFrameMk id="141" creationId="{512F3E87-2B92-4FB1-85B1-48AC121700D4}"/>
          </ac:graphicFrameMkLst>
        </pc:graphicFrameChg>
        <pc:graphicFrameChg chg="add mod">
          <ac:chgData name="Beschoren da Costa, Pedro" userId="a745e8ca-c2a2-41e9-b71e-f65d89e83603" providerId="ADAL" clId="{CA48AC27-23A6-412D-A81B-E485D38A8751}" dt="2022-06-13T08:08:01.835" v="118" actId="1076"/>
          <ac:graphicFrameMkLst>
            <pc:docMk/>
            <pc:sldMk cId="3143262426" sldId="256"/>
            <ac:graphicFrameMk id="161" creationId="{E7E591D7-1B47-4DC1-B308-6BFFC79116AF}"/>
          </ac:graphicFrameMkLst>
        </pc:graphicFrameChg>
        <pc:graphicFrameChg chg="add mod">
          <ac:chgData name="Beschoren da Costa, Pedro" userId="a745e8ca-c2a2-41e9-b71e-f65d89e83603" providerId="ADAL" clId="{CA48AC27-23A6-412D-A81B-E485D38A8751}" dt="2022-06-13T08:07:57.931" v="117" actId="1076"/>
          <ac:graphicFrameMkLst>
            <pc:docMk/>
            <pc:sldMk cId="3143262426" sldId="256"/>
            <ac:graphicFrameMk id="162" creationId="{2BB50FBC-A979-4646-98CB-0015FD534E04}"/>
          </ac:graphicFrameMkLst>
        </pc:graphicFrameChg>
        <pc:graphicFrameChg chg="add mod">
          <ac:chgData name="Beschoren da Costa, Pedro" userId="a745e8ca-c2a2-41e9-b71e-f65d89e83603" providerId="ADAL" clId="{CA48AC27-23A6-412D-A81B-E485D38A8751}" dt="2022-06-13T08:07:41.379" v="111" actId="1076"/>
          <ac:graphicFrameMkLst>
            <pc:docMk/>
            <pc:sldMk cId="3143262426" sldId="256"/>
            <ac:graphicFrameMk id="163" creationId="{8BC98536-7B7A-44F3-A9EB-4D944B6054B6}"/>
          </ac:graphicFrameMkLst>
        </pc:graphicFrameChg>
        <pc:picChg chg="mod">
          <ac:chgData name="Beschoren da Costa, Pedro" userId="a745e8ca-c2a2-41e9-b71e-f65d89e83603" providerId="ADAL" clId="{CA48AC27-23A6-412D-A81B-E485D38A8751}" dt="2022-06-13T08:06:14.283" v="107" actId="1076"/>
          <ac:picMkLst>
            <pc:docMk/>
            <pc:sldMk cId="3143262426" sldId="256"/>
            <ac:picMk id="135" creationId="{00000000-0000-0000-0000-000000000000}"/>
          </ac:picMkLst>
        </pc:picChg>
        <pc:picChg chg="mod">
          <ac:chgData name="Beschoren da Costa, Pedro" userId="a745e8ca-c2a2-41e9-b71e-f65d89e83603" providerId="ADAL" clId="{CA48AC27-23A6-412D-A81B-E485D38A8751}" dt="2022-06-13T08:11:10.225" v="152" actId="1076"/>
          <ac:picMkLst>
            <pc:docMk/>
            <pc:sldMk cId="3143262426" sldId="256"/>
            <ac:picMk id="137" creationId="{00000000-0000-0000-0000-000000000000}"/>
          </ac:picMkLst>
        </pc:picChg>
        <pc:picChg chg="mod">
          <ac:chgData name="Beschoren da Costa, Pedro" userId="a745e8ca-c2a2-41e9-b71e-f65d89e83603" providerId="ADAL" clId="{CA48AC27-23A6-412D-A81B-E485D38A8751}" dt="2022-06-13T08:11:03.242" v="147" actId="1076"/>
          <ac:picMkLst>
            <pc:docMk/>
            <pc:sldMk cId="3143262426" sldId="256"/>
            <ac:picMk id="138" creationId="{00000000-0000-0000-0000-000000000000}"/>
          </ac:picMkLst>
        </pc:picChg>
        <pc:picChg chg="mod">
          <ac:chgData name="Beschoren da Costa, Pedro" userId="a745e8ca-c2a2-41e9-b71e-f65d89e83603" providerId="ADAL" clId="{CA48AC27-23A6-412D-A81B-E485D38A8751}" dt="2022-06-13T08:11:11.042" v="153" actId="1076"/>
          <ac:picMkLst>
            <pc:docMk/>
            <pc:sldMk cId="3143262426" sldId="256"/>
            <ac:picMk id="139" creationId="{00000000-0000-0000-0000-000000000000}"/>
          </ac:picMkLst>
        </pc:picChg>
        <pc:picChg chg="mod">
          <ac:chgData name="Beschoren da Costa, Pedro" userId="a745e8ca-c2a2-41e9-b71e-f65d89e83603" providerId="ADAL" clId="{CA48AC27-23A6-412D-A81B-E485D38A8751}" dt="2022-06-13T08:11:09.001" v="151" actId="1076"/>
          <ac:picMkLst>
            <pc:docMk/>
            <pc:sldMk cId="3143262426" sldId="256"/>
            <ac:picMk id="140" creationId="{00000000-0000-0000-0000-000000000000}"/>
          </ac:picMkLst>
        </pc:picChg>
        <pc:picChg chg="del mod">
          <ac:chgData name="Beschoren da Costa, Pedro" userId="a745e8ca-c2a2-41e9-b71e-f65d89e83603" providerId="ADAL" clId="{CA48AC27-23A6-412D-A81B-E485D38A8751}" dt="2022-06-13T07:49:37.508" v="44" actId="478"/>
          <ac:picMkLst>
            <pc:docMk/>
            <pc:sldMk cId="3143262426" sldId="256"/>
            <ac:picMk id="142" creationId="{B0B4E201-E62F-4642-AC6C-25D69F6FB344}"/>
          </ac:picMkLst>
        </pc:picChg>
        <pc:picChg chg="mod">
          <ac:chgData name="Beschoren da Costa, Pedro" userId="a745e8ca-c2a2-41e9-b71e-f65d89e83603" providerId="ADAL" clId="{CA48AC27-23A6-412D-A81B-E485D38A8751}" dt="2022-06-13T08:08:01.835" v="118" actId="1076"/>
          <ac:picMkLst>
            <pc:docMk/>
            <pc:sldMk cId="3143262426" sldId="256"/>
            <ac:picMk id="143" creationId="{00000000-0000-0000-0000-000000000000}"/>
          </ac:picMkLst>
        </pc:picChg>
        <pc:picChg chg="mod">
          <ac:chgData name="Beschoren da Costa, Pedro" userId="a745e8ca-c2a2-41e9-b71e-f65d89e83603" providerId="ADAL" clId="{CA48AC27-23A6-412D-A81B-E485D38A8751}" dt="2022-06-13T07:55:53.534" v="54" actId="14100"/>
          <ac:picMkLst>
            <pc:docMk/>
            <pc:sldMk cId="3143262426" sldId="256"/>
            <ac:picMk id="144" creationId="{00000000-0000-0000-0000-000000000000}"/>
          </ac:picMkLst>
        </pc:picChg>
        <pc:picChg chg="mod">
          <ac:chgData name="Beschoren da Costa, Pedro" userId="a745e8ca-c2a2-41e9-b71e-f65d89e83603" providerId="ADAL" clId="{CA48AC27-23A6-412D-A81B-E485D38A8751}" dt="2022-06-13T08:07:41.379" v="111" actId="1076"/>
          <ac:picMkLst>
            <pc:docMk/>
            <pc:sldMk cId="3143262426" sldId="256"/>
            <ac:picMk id="145" creationId="{00000000-0000-0000-0000-000000000000}"/>
          </ac:picMkLst>
        </pc:picChg>
        <pc:picChg chg="mod">
          <ac:chgData name="Beschoren da Costa, Pedro" userId="a745e8ca-c2a2-41e9-b71e-f65d89e83603" providerId="ADAL" clId="{CA48AC27-23A6-412D-A81B-E485D38A8751}" dt="2022-06-13T08:07:57.931" v="117" actId="1076"/>
          <ac:picMkLst>
            <pc:docMk/>
            <pc:sldMk cId="3143262426" sldId="256"/>
            <ac:picMk id="146" creationId="{00000000-0000-0000-0000-000000000000}"/>
          </ac:picMkLst>
        </pc:picChg>
        <pc:picChg chg="del mod">
          <ac:chgData name="Beschoren da Costa, Pedro" userId="a745e8ca-c2a2-41e9-b71e-f65d89e83603" providerId="ADAL" clId="{CA48AC27-23A6-412D-A81B-E485D38A8751}" dt="2022-06-13T08:07:34.246" v="110" actId="478"/>
          <ac:picMkLst>
            <pc:docMk/>
            <pc:sldMk cId="3143262426" sldId="256"/>
            <ac:picMk id="150" creationId="{00000000-0000-0000-0000-000000000000}"/>
          </ac:picMkLst>
        </pc:picChg>
        <pc:picChg chg="mod">
          <ac:chgData name="Beschoren da Costa, Pedro" userId="a745e8ca-c2a2-41e9-b71e-f65d89e83603" providerId="ADAL" clId="{CA48AC27-23A6-412D-A81B-E485D38A8751}" dt="2022-06-13T07:57:38.670" v="85" actId="14100"/>
          <ac:picMkLst>
            <pc:docMk/>
            <pc:sldMk cId="3143262426" sldId="256"/>
            <ac:picMk id="151" creationId="{00000000-0000-0000-0000-000000000000}"/>
          </ac:picMkLst>
        </pc:picChg>
        <pc:picChg chg="mod">
          <ac:chgData name="Beschoren da Costa, Pedro" userId="a745e8ca-c2a2-41e9-b71e-f65d89e83603" providerId="ADAL" clId="{CA48AC27-23A6-412D-A81B-E485D38A8751}" dt="2022-06-13T08:10:15.722" v="137" actId="14100"/>
          <ac:picMkLst>
            <pc:docMk/>
            <pc:sldMk cId="3143262426" sldId="256"/>
            <ac:picMk id="152" creationId="{00000000-0000-0000-0000-000000000000}"/>
          </ac:picMkLst>
        </pc:picChg>
        <pc:picChg chg="mod">
          <ac:chgData name="Beschoren da Costa, Pedro" userId="a745e8ca-c2a2-41e9-b71e-f65d89e83603" providerId="ADAL" clId="{CA48AC27-23A6-412D-A81B-E485D38A8751}" dt="2022-06-13T07:57:48.118" v="89" actId="1076"/>
          <ac:picMkLst>
            <pc:docMk/>
            <pc:sldMk cId="3143262426" sldId="256"/>
            <ac:picMk id="153" creationId="{00000000-0000-0000-0000-000000000000}"/>
          </ac:picMkLst>
        </pc:picChg>
        <pc:picChg chg="mod">
          <ac:chgData name="Beschoren da Costa, Pedro" userId="a745e8ca-c2a2-41e9-b71e-f65d89e83603" providerId="ADAL" clId="{CA48AC27-23A6-412D-A81B-E485D38A8751}" dt="2022-06-13T08:13:08.320" v="157" actId="1076"/>
          <ac:picMkLst>
            <pc:docMk/>
            <pc:sldMk cId="3143262426" sldId="256"/>
            <ac:picMk id="154" creationId="{00000000-0000-0000-0000-000000000000}"/>
          </ac:picMkLst>
        </pc:picChg>
        <pc:picChg chg="mod">
          <ac:chgData name="Beschoren da Costa, Pedro" userId="a745e8ca-c2a2-41e9-b71e-f65d89e83603" providerId="ADAL" clId="{CA48AC27-23A6-412D-A81B-E485D38A8751}" dt="2022-06-13T08:16:08.575" v="171" actId="1076"/>
          <ac:picMkLst>
            <pc:docMk/>
            <pc:sldMk cId="3143262426" sldId="256"/>
            <ac:picMk id="155" creationId="{00000000-0000-0000-0000-000000000000}"/>
          </ac:picMkLst>
        </pc:picChg>
        <pc:picChg chg="mod">
          <ac:chgData name="Beschoren da Costa, Pedro" userId="a745e8ca-c2a2-41e9-b71e-f65d89e83603" providerId="ADAL" clId="{CA48AC27-23A6-412D-A81B-E485D38A8751}" dt="2022-06-13T08:07:49.651" v="113" actId="14100"/>
          <ac:picMkLst>
            <pc:docMk/>
            <pc:sldMk cId="3143262426" sldId="256"/>
            <ac:picMk id="156" creationId="{00000000-0000-0000-0000-000000000000}"/>
          </ac:picMkLst>
        </pc:picChg>
        <pc:picChg chg="mod">
          <ac:chgData name="Beschoren da Costa, Pedro" userId="a745e8ca-c2a2-41e9-b71e-f65d89e83603" providerId="ADAL" clId="{CA48AC27-23A6-412D-A81B-E485D38A8751}" dt="2022-06-13T08:16:10.225" v="173" actId="1076"/>
          <ac:picMkLst>
            <pc:docMk/>
            <pc:sldMk cId="3143262426" sldId="256"/>
            <ac:picMk id="157" creationId="{00000000-0000-0000-0000-000000000000}"/>
          </ac:picMkLst>
        </pc:picChg>
        <pc:picChg chg="mod">
          <ac:chgData name="Beschoren da Costa, Pedro" userId="a745e8ca-c2a2-41e9-b71e-f65d89e83603" providerId="ADAL" clId="{CA48AC27-23A6-412D-A81B-E485D38A8751}" dt="2022-06-13T08:16:09.320" v="172" actId="1076"/>
          <ac:picMkLst>
            <pc:docMk/>
            <pc:sldMk cId="3143262426" sldId="256"/>
            <ac:picMk id="158" creationId="{00000000-0000-0000-0000-000000000000}"/>
          </ac:picMkLst>
        </pc:picChg>
        <pc:picChg chg="add del mod">
          <ac:chgData name="Beschoren da Costa, Pedro" userId="a745e8ca-c2a2-41e9-b71e-f65d89e83603" providerId="ADAL" clId="{CA48AC27-23A6-412D-A81B-E485D38A8751}" dt="2022-06-13T08:05:23.383" v="103" actId="478"/>
          <ac:picMkLst>
            <pc:docMk/>
            <pc:sldMk cId="3143262426" sldId="256"/>
            <ac:picMk id="160" creationId="{32AF67F5-919D-4404-9725-491C48E19757}"/>
          </ac:picMkLst>
        </pc:picChg>
        <pc:picChg chg="add del mod">
          <ac:chgData name="Beschoren da Costa, Pedro" userId="a745e8ca-c2a2-41e9-b71e-f65d89e83603" providerId="ADAL" clId="{CA48AC27-23A6-412D-A81B-E485D38A8751}" dt="2022-06-13T08:05:52.340" v="105" actId="478"/>
          <ac:picMkLst>
            <pc:docMk/>
            <pc:sldMk cId="3143262426" sldId="256"/>
            <ac:picMk id="164" creationId="{929ACD36-5130-4514-8273-6DE4395F6BE5}"/>
          </ac:picMkLst>
        </pc:picChg>
        <pc:picChg chg="add del mod">
          <ac:chgData name="Beschoren da Costa, Pedro" userId="a745e8ca-c2a2-41e9-b71e-f65d89e83603" providerId="ADAL" clId="{CA48AC27-23A6-412D-A81B-E485D38A8751}" dt="2022-06-13T08:14:24.556" v="167" actId="478"/>
          <ac:picMkLst>
            <pc:docMk/>
            <pc:sldMk cId="3143262426" sldId="256"/>
            <ac:picMk id="165" creationId="{6F3E8252-B5A1-4DF2-AEDC-FBB2851D3239}"/>
          </ac:picMkLst>
        </pc:picChg>
        <pc:picChg chg="add mod">
          <ac:chgData name="Beschoren da Costa, Pedro" userId="a745e8ca-c2a2-41e9-b71e-f65d89e83603" providerId="ADAL" clId="{CA48AC27-23A6-412D-A81B-E485D38A8751}" dt="2022-06-13T08:08:53.946" v="124" actId="1076"/>
          <ac:picMkLst>
            <pc:docMk/>
            <pc:sldMk cId="3143262426" sldId="256"/>
            <ac:picMk id="166" creationId="{133ED99F-23B2-422B-A2C4-9F49A39D867F}"/>
          </ac:picMkLst>
        </pc:picChg>
        <pc:picChg chg="add mod">
          <ac:chgData name="Beschoren da Costa, Pedro" userId="a745e8ca-c2a2-41e9-b71e-f65d89e83603" providerId="ADAL" clId="{CA48AC27-23A6-412D-A81B-E485D38A8751}" dt="2022-06-13T08:08:59.810" v="126" actId="1076"/>
          <ac:picMkLst>
            <pc:docMk/>
            <pc:sldMk cId="3143262426" sldId="256"/>
            <ac:picMk id="167" creationId="{8372B8E7-BA81-4E79-979D-94C7C4A611AA}"/>
          </ac:picMkLst>
        </pc:picChg>
        <pc:picChg chg="add mod">
          <ac:chgData name="Beschoren da Costa, Pedro" userId="a745e8ca-c2a2-41e9-b71e-f65d89e83603" providerId="ADAL" clId="{CA48AC27-23A6-412D-A81B-E485D38A8751}" dt="2022-06-13T08:09:02.177" v="128" actId="1076"/>
          <ac:picMkLst>
            <pc:docMk/>
            <pc:sldMk cId="3143262426" sldId="256"/>
            <ac:picMk id="168" creationId="{F3547569-5AF9-41B5-BC80-138154B0A7C0}"/>
          </ac:picMkLst>
        </pc:picChg>
        <pc:picChg chg="add mod">
          <ac:chgData name="Beschoren da Costa, Pedro" userId="a745e8ca-c2a2-41e9-b71e-f65d89e83603" providerId="ADAL" clId="{CA48AC27-23A6-412D-A81B-E485D38A8751}" dt="2022-06-13T08:10:01.897" v="135" actId="1076"/>
          <ac:picMkLst>
            <pc:docMk/>
            <pc:sldMk cId="3143262426" sldId="256"/>
            <ac:picMk id="169" creationId="{49F92207-A2CC-4274-A095-71D713A409F3}"/>
          </ac:picMkLst>
        </pc:picChg>
        <pc:picChg chg="add mod">
          <ac:chgData name="Beschoren da Costa, Pedro" userId="a745e8ca-c2a2-41e9-b71e-f65d89e83603" providerId="ADAL" clId="{CA48AC27-23A6-412D-A81B-E485D38A8751}" dt="2022-06-13T08:14:07.528" v="165" actId="1076"/>
          <ac:picMkLst>
            <pc:docMk/>
            <pc:sldMk cId="3143262426" sldId="256"/>
            <ac:picMk id="173" creationId="{8DB1EC03-060E-44D9-8BB0-0D6052CA3980}"/>
          </ac:picMkLst>
        </pc:picChg>
      </pc:sldChg>
      <pc:sldChg chg="addSp delSp modSp add">
        <pc:chgData name="Beschoren da Costa, Pedro" userId="a745e8ca-c2a2-41e9-b71e-f65d89e83603" providerId="ADAL" clId="{CA48AC27-23A6-412D-A81B-E485D38A8751}" dt="2022-06-13T08:23:52.006" v="217"/>
        <pc:sldMkLst>
          <pc:docMk/>
          <pc:sldMk cId="330594412" sldId="257"/>
        </pc:sldMkLst>
        <pc:spChg chg="add mod">
          <ac:chgData name="Beschoren da Costa, Pedro" userId="a745e8ca-c2a2-41e9-b71e-f65d89e83603" providerId="ADAL" clId="{CA48AC27-23A6-412D-A81B-E485D38A8751}" dt="2022-06-13T08:21:01.074" v="214" actId="11529"/>
          <ac:spMkLst>
            <pc:docMk/>
            <pc:sldMk cId="330594412" sldId="257"/>
            <ac:spMk id="141" creationId="{A05AAFD8-5795-4308-8D81-DC997E56ED43}"/>
          </ac:spMkLst>
        </pc:spChg>
        <pc:spChg chg="mod">
          <ac:chgData name="Beschoren da Costa, Pedro" userId="a745e8ca-c2a2-41e9-b71e-f65d89e83603" providerId="ADAL" clId="{CA48AC27-23A6-412D-A81B-E485D38A8751}" dt="2022-06-13T08:17:23.129" v="175" actId="1076"/>
          <ac:spMkLst>
            <pc:docMk/>
            <pc:sldMk cId="330594412" sldId="257"/>
            <ac:spMk id="170" creationId="{B3DCEC24-31BE-4C4D-87DD-B8D9EDA22CE9}"/>
          </ac:spMkLst>
        </pc:spChg>
        <pc:spChg chg="mod">
          <ac:chgData name="Beschoren da Costa, Pedro" userId="a745e8ca-c2a2-41e9-b71e-f65d89e83603" providerId="ADAL" clId="{CA48AC27-23A6-412D-A81B-E485D38A8751}" dt="2022-06-13T08:17:23.129" v="175" actId="1076"/>
          <ac:spMkLst>
            <pc:docMk/>
            <pc:sldMk cId="330594412" sldId="257"/>
            <ac:spMk id="171" creationId="{2ADE9ECD-6289-44C3-B75F-DE5F463691A0}"/>
          </ac:spMkLst>
        </pc:spChg>
        <pc:spChg chg="mod">
          <ac:chgData name="Beschoren da Costa, Pedro" userId="a745e8ca-c2a2-41e9-b71e-f65d89e83603" providerId="ADAL" clId="{CA48AC27-23A6-412D-A81B-E485D38A8751}" dt="2022-06-13T08:17:23.129" v="175" actId="1076"/>
          <ac:spMkLst>
            <pc:docMk/>
            <pc:sldMk cId="330594412" sldId="257"/>
            <ac:spMk id="172" creationId="{31B27181-03A7-4B04-A357-890A7B65617D}"/>
          </ac:spMkLst>
        </pc:spChg>
        <pc:spChg chg="mod">
          <ac:chgData name="Beschoren da Costa, Pedro" userId="a745e8ca-c2a2-41e9-b71e-f65d89e83603" providerId="ADAL" clId="{CA48AC27-23A6-412D-A81B-E485D38A8751}" dt="2022-06-13T08:18:01.241" v="179" actId="1076"/>
          <ac:spMkLst>
            <pc:docMk/>
            <pc:sldMk cId="330594412" sldId="257"/>
            <ac:spMk id="175" creationId="{7A4C5F37-0AC0-413F-AAED-F9BC97FDF255}"/>
          </ac:spMkLst>
        </pc:spChg>
        <pc:spChg chg="add mod">
          <ac:chgData name="Beschoren da Costa, Pedro" userId="a745e8ca-c2a2-41e9-b71e-f65d89e83603" providerId="ADAL" clId="{CA48AC27-23A6-412D-A81B-E485D38A8751}" dt="2022-06-13T08:19:28.524" v="199"/>
          <ac:spMkLst>
            <pc:docMk/>
            <pc:sldMk cId="330594412" sldId="257"/>
            <ac:spMk id="176" creationId="{76CA6DAD-26CF-4001-B11F-B2645C7C35FD}"/>
          </ac:spMkLst>
        </pc:spChg>
        <pc:spChg chg="mod">
          <ac:chgData name="Beschoren da Costa, Pedro" userId="a745e8ca-c2a2-41e9-b71e-f65d89e83603" providerId="ADAL" clId="{CA48AC27-23A6-412D-A81B-E485D38A8751}" dt="2022-06-13T08:17:23.129" v="175" actId="1076"/>
          <ac:spMkLst>
            <pc:docMk/>
            <pc:sldMk cId="330594412" sldId="257"/>
            <ac:spMk id="177" creationId="{2BDA59BB-8C7C-454C-A27F-3E5E2BE13BD4}"/>
          </ac:spMkLst>
        </pc:spChg>
        <pc:spChg chg="mod">
          <ac:chgData name="Beschoren da Costa, Pedro" userId="a745e8ca-c2a2-41e9-b71e-f65d89e83603" providerId="ADAL" clId="{CA48AC27-23A6-412D-A81B-E485D38A8751}" dt="2022-06-13T08:17:23.129" v="175" actId="1076"/>
          <ac:spMkLst>
            <pc:docMk/>
            <pc:sldMk cId="330594412" sldId="257"/>
            <ac:spMk id="178" creationId="{0917BE09-879B-4A94-A6CE-2E3A6CF1BF0D}"/>
          </ac:spMkLst>
        </pc:spChg>
        <pc:spChg chg="add mod">
          <ac:chgData name="Beschoren da Costa, Pedro" userId="a745e8ca-c2a2-41e9-b71e-f65d89e83603" providerId="ADAL" clId="{CA48AC27-23A6-412D-A81B-E485D38A8751}" dt="2022-06-13T08:23:43.500" v="215"/>
          <ac:spMkLst>
            <pc:docMk/>
            <pc:sldMk cId="330594412" sldId="257"/>
            <ac:spMk id="179" creationId="{53226D9E-B5FD-44F7-B459-B31AE32FAF38}"/>
          </ac:spMkLst>
        </pc:spChg>
        <pc:spChg chg="add mod">
          <ac:chgData name="Beschoren da Costa, Pedro" userId="a745e8ca-c2a2-41e9-b71e-f65d89e83603" providerId="ADAL" clId="{CA48AC27-23A6-412D-A81B-E485D38A8751}" dt="2022-06-13T08:23:43.500" v="215"/>
          <ac:spMkLst>
            <pc:docMk/>
            <pc:sldMk cId="330594412" sldId="257"/>
            <ac:spMk id="180" creationId="{5E10E5FE-F3A8-4D27-86E6-82F08451961B}"/>
          </ac:spMkLst>
        </pc:spChg>
        <pc:spChg chg="add mod">
          <ac:chgData name="Beschoren da Costa, Pedro" userId="a745e8ca-c2a2-41e9-b71e-f65d89e83603" providerId="ADAL" clId="{CA48AC27-23A6-412D-A81B-E485D38A8751}" dt="2022-06-13T08:23:49.596" v="216"/>
          <ac:spMkLst>
            <pc:docMk/>
            <pc:sldMk cId="330594412" sldId="257"/>
            <ac:spMk id="181" creationId="{A3E609BA-A8C4-4617-843E-ECD4B5A81A84}"/>
          </ac:spMkLst>
        </pc:spChg>
        <pc:spChg chg="add mod">
          <ac:chgData name="Beschoren da Costa, Pedro" userId="a745e8ca-c2a2-41e9-b71e-f65d89e83603" providerId="ADAL" clId="{CA48AC27-23A6-412D-A81B-E485D38A8751}" dt="2022-06-13T08:23:49.596" v="216"/>
          <ac:spMkLst>
            <pc:docMk/>
            <pc:sldMk cId="330594412" sldId="257"/>
            <ac:spMk id="182" creationId="{6946E4D1-53B4-4632-A342-1CE4EC54BD50}"/>
          </ac:spMkLst>
        </pc:spChg>
        <pc:spChg chg="add mod">
          <ac:chgData name="Beschoren da Costa, Pedro" userId="a745e8ca-c2a2-41e9-b71e-f65d89e83603" providerId="ADAL" clId="{CA48AC27-23A6-412D-A81B-E485D38A8751}" dt="2022-06-13T08:23:52.006" v="217"/>
          <ac:spMkLst>
            <pc:docMk/>
            <pc:sldMk cId="330594412" sldId="257"/>
            <ac:spMk id="183" creationId="{379CCD1A-2A7F-4637-8697-994291C6CAD3}"/>
          </ac:spMkLst>
        </pc:spChg>
        <pc:spChg chg="add mod">
          <ac:chgData name="Beschoren da Costa, Pedro" userId="a745e8ca-c2a2-41e9-b71e-f65d89e83603" providerId="ADAL" clId="{CA48AC27-23A6-412D-A81B-E485D38A8751}" dt="2022-06-13T08:23:52.006" v="217"/>
          <ac:spMkLst>
            <pc:docMk/>
            <pc:sldMk cId="330594412" sldId="257"/>
            <ac:spMk id="184" creationId="{80F6766E-095A-4150-A96F-0A0BEF51614E}"/>
          </ac:spMkLst>
        </pc:spChg>
        <pc:graphicFrameChg chg="mod">
          <ac:chgData name="Beschoren da Costa, Pedro" userId="a745e8ca-c2a2-41e9-b71e-f65d89e83603" providerId="ADAL" clId="{CA48AC27-23A6-412D-A81B-E485D38A8751}" dt="2022-06-13T08:20:40.954" v="213"/>
          <ac:graphicFrameMkLst>
            <pc:docMk/>
            <pc:sldMk cId="330594412" sldId="257"/>
            <ac:graphicFrameMk id="2" creationId="{5E29C232-AA6B-4619-951F-13942B393214}"/>
          </ac:graphicFrameMkLst>
        </pc:graphicFrameChg>
        <pc:graphicFrameChg chg="mod">
          <ac:chgData name="Beschoren da Costa, Pedro" userId="a745e8ca-c2a2-41e9-b71e-f65d89e83603" providerId="ADAL" clId="{CA48AC27-23A6-412D-A81B-E485D38A8751}" dt="2022-06-13T08:17:23.129" v="175" actId="1076"/>
          <ac:graphicFrameMkLst>
            <pc:docMk/>
            <pc:sldMk cId="330594412" sldId="257"/>
            <ac:graphicFrameMk id="136" creationId="{E6380D7E-2C85-4D8F-99E5-3436044F240C}"/>
          </ac:graphicFrameMkLst>
        </pc:graphicFrameChg>
        <pc:graphicFrameChg chg="mod">
          <ac:chgData name="Beschoren da Costa, Pedro" userId="a745e8ca-c2a2-41e9-b71e-f65d89e83603" providerId="ADAL" clId="{CA48AC27-23A6-412D-A81B-E485D38A8751}" dt="2022-06-13T08:20:40.954" v="213"/>
          <ac:graphicFrameMkLst>
            <pc:docMk/>
            <pc:sldMk cId="330594412" sldId="257"/>
            <ac:graphicFrameMk id="161" creationId="{E7E591D7-1B47-4DC1-B308-6BFFC79116AF}"/>
          </ac:graphicFrameMkLst>
        </pc:graphicFrameChg>
        <pc:graphicFrameChg chg="mod">
          <ac:chgData name="Beschoren da Costa, Pedro" userId="a745e8ca-c2a2-41e9-b71e-f65d89e83603" providerId="ADAL" clId="{CA48AC27-23A6-412D-A81B-E485D38A8751}" dt="2022-06-13T08:20:40.954" v="213"/>
          <ac:graphicFrameMkLst>
            <pc:docMk/>
            <pc:sldMk cId="330594412" sldId="257"/>
            <ac:graphicFrameMk id="162" creationId="{2BB50FBC-A979-4646-98CB-0015FD534E04}"/>
          </ac:graphicFrameMkLst>
        </pc:graphicFrameChg>
        <pc:graphicFrameChg chg="mod">
          <ac:chgData name="Beschoren da Costa, Pedro" userId="a745e8ca-c2a2-41e9-b71e-f65d89e83603" providerId="ADAL" clId="{CA48AC27-23A6-412D-A81B-E485D38A8751}" dt="2022-06-13T08:20:40.954" v="213"/>
          <ac:graphicFrameMkLst>
            <pc:docMk/>
            <pc:sldMk cId="330594412" sldId="257"/>
            <ac:graphicFrameMk id="163" creationId="{8BC98536-7B7A-44F3-A9EB-4D944B6054B6}"/>
          </ac:graphicFrameMkLst>
        </pc:graphicFrameChg>
        <pc:picChg chg="mod">
          <ac:chgData name="Beschoren da Costa, Pedro" userId="a745e8ca-c2a2-41e9-b71e-f65d89e83603" providerId="ADAL" clId="{CA48AC27-23A6-412D-A81B-E485D38A8751}" dt="2022-06-13T08:19:56.678" v="204" actId="1076"/>
          <ac:picMkLst>
            <pc:docMk/>
            <pc:sldMk cId="330594412" sldId="257"/>
            <ac:picMk id="137" creationId="{00000000-0000-0000-0000-000000000000}"/>
          </ac:picMkLst>
        </pc:picChg>
        <pc:picChg chg="mod">
          <ac:chgData name="Beschoren da Costa, Pedro" userId="a745e8ca-c2a2-41e9-b71e-f65d89e83603" providerId="ADAL" clId="{CA48AC27-23A6-412D-A81B-E485D38A8751}" dt="2022-06-13T08:18:29.987" v="189" actId="1076"/>
          <ac:picMkLst>
            <pc:docMk/>
            <pc:sldMk cId="330594412" sldId="257"/>
            <ac:picMk id="138" creationId="{00000000-0000-0000-0000-000000000000}"/>
          </ac:picMkLst>
        </pc:picChg>
        <pc:picChg chg="mod">
          <ac:chgData name="Beschoren da Costa, Pedro" userId="a745e8ca-c2a2-41e9-b71e-f65d89e83603" providerId="ADAL" clId="{CA48AC27-23A6-412D-A81B-E485D38A8751}" dt="2022-06-13T08:20:11.728" v="208" actId="1076"/>
          <ac:picMkLst>
            <pc:docMk/>
            <pc:sldMk cId="330594412" sldId="257"/>
            <ac:picMk id="139" creationId="{00000000-0000-0000-0000-000000000000}"/>
          </ac:picMkLst>
        </pc:picChg>
        <pc:picChg chg="mod">
          <ac:chgData name="Beschoren da Costa, Pedro" userId="a745e8ca-c2a2-41e9-b71e-f65d89e83603" providerId="ADAL" clId="{CA48AC27-23A6-412D-A81B-E485D38A8751}" dt="2022-06-13T08:19:18.404" v="198" actId="1076"/>
          <ac:picMkLst>
            <pc:docMk/>
            <pc:sldMk cId="330594412" sldId="257"/>
            <ac:picMk id="140" creationId="{00000000-0000-0000-0000-000000000000}"/>
          </ac:picMkLst>
        </pc:picChg>
        <pc:picChg chg="mod">
          <ac:chgData name="Beschoren da Costa, Pedro" userId="a745e8ca-c2a2-41e9-b71e-f65d89e83603" providerId="ADAL" clId="{CA48AC27-23A6-412D-A81B-E485D38A8751}" dt="2022-06-13T08:19:11.316" v="194" actId="1076"/>
          <ac:picMkLst>
            <pc:docMk/>
            <pc:sldMk cId="330594412" sldId="257"/>
            <ac:picMk id="143" creationId="{00000000-0000-0000-0000-000000000000}"/>
          </ac:picMkLst>
        </pc:picChg>
        <pc:picChg chg="mod">
          <ac:chgData name="Beschoren da Costa, Pedro" userId="a745e8ca-c2a2-41e9-b71e-f65d89e83603" providerId="ADAL" clId="{CA48AC27-23A6-412D-A81B-E485D38A8751}" dt="2022-06-13T08:18:11.114" v="180" actId="1076"/>
          <ac:picMkLst>
            <pc:docMk/>
            <pc:sldMk cId="330594412" sldId="257"/>
            <ac:picMk id="144" creationId="{00000000-0000-0000-0000-000000000000}"/>
          </ac:picMkLst>
        </pc:picChg>
        <pc:picChg chg="mod">
          <ac:chgData name="Beschoren da Costa, Pedro" userId="a745e8ca-c2a2-41e9-b71e-f65d89e83603" providerId="ADAL" clId="{CA48AC27-23A6-412D-A81B-E485D38A8751}" dt="2022-06-13T08:20:17.760" v="210" actId="1076"/>
          <ac:picMkLst>
            <pc:docMk/>
            <pc:sldMk cId="330594412" sldId="257"/>
            <ac:picMk id="145" creationId="{00000000-0000-0000-0000-000000000000}"/>
          </ac:picMkLst>
        </pc:picChg>
        <pc:picChg chg="mod">
          <ac:chgData name="Beschoren da Costa, Pedro" userId="a745e8ca-c2a2-41e9-b71e-f65d89e83603" providerId="ADAL" clId="{CA48AC27-23A6-412D-A81B-E485D38A8751}" dt="2022-06-13T08:19:44.181" v="200" actId="1076"/>
          <ac:picMkLst>
            <pc:docMk/>
            <pc:sldMk cId="330594412" sldId="257"/>
            <ac:picMk id="146" creationId="{00000000-0000-0000-0000-000000000000}"/>
          </ac:picMkLst>
        </pc:picChg>
        <pc:picChg chg="mod">
          <ac:chgData name="Beschoren da Costa, Pedro" userId="a745e8ca-c2a2-41e9-b71e-f65d89e83603" providerId="ADAL" clId="{CA48AC27-23A6-412D-A81B-E485D38A8751}" dt="2022-06-13T08:19:52.494" v="202" actId="1076"/>
          <ac:picMkLst>
            <pc:docMk/>
            <pc:sldMk cId="330594412" sldId="257"/>
            <ac:picMk id="151" creationId="{00000000-0000-0000-0000-000000000000}"/>
          </ac:picMkLst>
        </pc:picChg>
        <pc:picChg chg="mod">
          <ac:chgData name="Beschoren da Costa, Pedro" userId="a745e8ca-c2a2-41e9-b71e-f65d89e83603" providerId="ADAL" clId="{CA48AC27-23A6-412D-A81B-E485D38A8751}" dt="2022-06-13T08:18:26.097" v="187" actId="1076"/>
          <ac:picMkLst>
            <pc:docMk/>
            <pc:sldMk cId="330594412" sldId="257"/>
            <ac:picMk id="152" creationId="{00000000-0000-0000-0000-000000000000}"/>
          </ac:picMkLst>
        </pc:picChg>
        <pc:picChg chg="mod">
          <ac:chgData name="Beschoren da Costa, Pedro" userId="a745e8ca-c2a2-41e9-b71e-f65d89e83603" providerId="ADAL" clId="{CA48AC27-23A6-412D-A81B-E485D38A8751}" dt="2022-06-13T08:20:11.728" v="208" actId="1076"/>
          <ac:picMkLst>
            <pc:docMk/>
            <pc:sldMk cId="330594412" sldId="257"/>
            <ac:picMk id="153" creationId="{00000000-0000-0000-0000-000000000000}"/>
          </ac:picMkLst>
        </pc:picChg>
        <pc:picChg chg="mod">
          <ac:chgData name="Beschoren da Costa, Pedro" userId="a745e8ca-c2a2-41e9-b71e-f65d89e83603" providerId="ADAL" clId="{CA48AC27-23A6-412D-A81B-E485D38A8751}" dt="2022-06-13T08:19:13.108" v="195" actId="1076"/>
          <ac:picMkLst>
            <pc:docMk/>
            <pc:sldMk cId="330594412" sldId="257"/>
            <ac:picMk id="154" creationId="{00000000-0000-0000-0000-000000000000}"/>
          </ac:picMkLst>
        </pc:picChg>
        <pc:picChg chg="mod">
          <ac:chgData name="Beschoren da Costa, Pedro" userId="a745e8ca-c2a2-41e9-b71e-f65d89e83603" providerId="ADAL" clId="{CA48AC27-23A6-412D-A81B-E485D38A8751}" dt="2022-06-13T08:19:17.357" v="197" actId="1076"/>
          <ac:picMkLst>
            <pc:docMk/>
            <pc:sldMk cId="330594412" sldId="257"/>
            <ac:picMk id="155" creationId="{00000000-0000-0000-0000-000000000000}"/>
          </ac:picMkLst>
        </pc:picChg>
        <pc:picChg chg="mod">
          <ac:chgData name="Beschoren da Costa, Pedro" userId="a745e8ca-c2a2-41e9-b71e-f65d89e83603" providerId="ADAL" clId="{CA48AC27-23A6-412D-A81B-E485D38A8751}" dt="2022-06-13T08:18:33.787" v="190" actId="1076"/>
          <ac:picMkLst>
            <pc:docMk/>
            <pc:sldMk cId="330594412" sldId="257"/>
            <ac:picMk id="156" creationId="{00000000-0000-0000-0000-000000000000}"/>
          </ac:picMkLst>
        </pc:picChg>
        <pc:picChg chg="mod">
          <ac:chgData name="Beschoren da Costa, Pedro" userId="a745e8ca-c2a2-41e9-b71e-f65d89e83603" providerId="ADAL" clId="{CA48AC27-23A6-412D-A81B-E485D38A8751}" dt="2022-06-13T08:20:19.040" v="211" actId="1076"/>
          <ac:picMkLst>
            <pc:docMk/>
            <pc:sldMk cId="330594412" sldId="257"/>
            <ac:picMk id="157" creationId="{00000000-0000-0000-0000-000000000000}"/>
          </ac:picMkLst>
        </pc:picChg>
        <pc:picChg chg="mod">
          <ac:chgData name="Beschoren da Costa, Pedro" userId="a745e8ca-c2a2-41e9-b71e-f65d89e83603" providerId="ADAL" clId="{CA48AC27-23A6-412D-A81B-E485D38A8751}" dt="2022-06-13T08:20:00.839" v="206" actId="1076"/>
          <ac:picMkLst>
            <pc:docMk/>
            <pc:sldMk cId="330594412" sldId="257"/>
            <ac:picMk id="158" creationId="{00000000-0000-0000-0000-000000000000}"/>
          </ac:picMkLst>
        </pc:picChg>
        <pc:picChg chg="del mod">
          <ac:chgData name="Beschoren da Costa, Pedro" userId="a745e8ca-c2a2-41e9-b71e-f65d89e83603" providerId="ADAL" clId="{CA48AC27-23A6-412D-A81B-E485D38A8751}" dt="2022-06-13T08:18:24.379" v="186" actId="478"/>
          <ac:picMkLst>
            <pc:docMk/>
            <pc:sldMk cId="330594412" sldId="257"/>
            <ac:picMk id="166" creationId="{133ED99F-23B2-422B-A2C4-9F49A39D867F}"/>
          </ac:picMkLst>
        </pc:picChg>
        <pc:picChg chg="del mod">
          <ac:chgData name="Beschoren da Costa, Pedro" userId="a745e8ca-c2a2-41e9-b71e-f65d89e83603" providerId="ADAL" clId="{CA48AC27-23A6-412D-A81B-E485D38A8751}" dt="2022-06-13T08:18:49.227" v="191" actId="478"/>
          <ac:picMkLst>
            <pc:docMk/>
            <pc:sldMk cId="330594412" sldId="257"/>
            <ac:picMk id="167" creationId="{8372B8E7-BA81-4E79-979D-94C7C4A611AA}"/>
          </ac:picMkLst>
        </pc:picChg>
        <pc:picChg chg="del mod">
          <ac:chgData name="Beschoren da Costa, Pedro" userId="a745e8ca-c2a2-41e9-b71e-f65d89e83603" providerId="ADAL" clId="{CA48AC27-23A6-412D-A81B-E485D38A8751}" dt="2022-06-13T08:18:49.732" v="192" actId="478"/>
          <ac:picMkLst>
            <pc:docMk/>
            <pc:sldMk cId="330594412" sldId="257"/>
            <ac:picMk id="168" creationId="{F3547569-5AF9-41B5-BC80-138154B0A7C0}"/>
          </ac:picMkLst>
        </pc:picChg>
        <pc:picChg chg="del mod">
          <ac:chgData name="Beschoren da Costa, Pedro" userId="a745e8ca-c2a2-41e9-b71e-f65d89e83603" providerId="ADAL" clId="{CA48AC27-23A6-412D-A81B-E485D38A8751}" dt="2022-06-13T08:18:51.592" v="193" actId="478"/>
          <ac:picMkLst>
            <pc:docMk/>
            <pc:sldMk cId="330594412" sldId="257"/>
            <ac:picMk id="169" creationId="{49F92207-A2CC-4274-A095-71D713A409F3}"/>
          </ac:picMkLst>
        </pc:picChg>
        <pc:picChg chg="mod">
          <ac:chgData name="Beschoren da Costa, Pedro" userId="a745e8ca-c2a2-41e9-b71e-f65d89e83603" providerId="ADAL" clId="{CA48AC27-23A6-412D-A81B-E485D38A8751}" dt="2022-06-13T08:17:23.129" v="175" actId="1076"/>
          <ac:picMkLst>
            <pc:docMk/>
            <pc:sldMk cId="330594412" sldId="257"/>
            <ac:picMk id="173" creationId="{8DB1EC03-060E-44D9-8BB0-0D6052CA3980}"/>
          </ac:picMkLst>
        </pc:picChg>
      </pc:sldChg>
      <pc:sldChg chg="addSp delSp modSp add ord">
        <pc:chgData name="Beschoren da Costa, Pedro" userId="a745e8ca-c2a2-41e9-b71e-f65d89e83603" providerId="ADAL" clId="{CA48AC27-23A6-412D-A81B-E485D38A8751}" dt="2022-06-13T14:58:13.160" v="400"/>
        <pc:sldMkLst>
          <pc:docMk/>
          <pc:sldMk cId="1250194401" sldId="258"/>
        </pc:sldMkLst>
        <pc:spChg chg="mod">
          <ac:chgData name="Beschoren da Costa, Pedro" userId="a745e8ca-c2a2-41e9-b71e-f65d89e83603" providerId="ADAL" clId="{CA48AC27-23A6-412D-A81B-E485D38A8751}" dt="2022-06-13T08:26:34.802" v="255" actId="1076"/>
          <ac:spMkLst>
            <pc:docMk/>
            <pc:sldMk cId="1250194401" sldId="258"/>
            <ac:spMk id="3" creationId="{B372C283-F30C-4B62-8366-CEC35B0DC402}"/>
          </ac:spMkLst>
        </pc:spChg>
        <pc:spChg chg="mod">
          <ac:chgData name="Beschoren da Costa, Pedro" userId="a745e8ca-c2a2-41e9-b71e-f65d89e83603" providerId="ADAL" clId="{CA48AC27-23A6-412D-A81B-E485D38A8751}" dt="2022-06-13T08:30:35.675" v="285" actId="1076"/>
          <ac:spMkLst>
            <pc:docMk/>
            <pc:sldMk cId="1250194401" sldId="258"/>
            <ac:spMk id="171" creationId="{2ADE9ECD-6289-44C3-B75F-DE5F463691A0}"/>
          </ac:spMkLst>
        </pc:spChg>
        <pc:spChg chg="mod">
          <ac:chgData name="Beschoren da Costa, Pedro" userId="a745e8ca-c2a2-41e9-b71e-f65d89e83603" providerId="ADAL" clId="{CA48AC27-23A6-412D-A81B-E485D38A8751}" dt="2022-06-13T08:30:35.675" v="285" actId="1076"/>
          <ac:spMkLst>
            <pc:docMk/>
            <pc:sldMk cId="1250194401" sldId="258"/>
            <ac:spMk id="172" creationId="{31B27181-03A7-4B04-A357-890A7B65617D}"/>
          </ac:spMkLst>
        </pc:spChg>
        <pc:spChg chg="add mod">
          <ac:chgData name="Beschoren da Costa, Pedro" userId="a745e8ca-c2a2-41e9-b71e-f65d89e83603" providerId="ADAL" clId="{CA48AC27-23A6-412D-A81B-E485D38A8751}" dt="2022-06-13T08:28:56.515" v="279"/>
          <ac:spMkLst>
            <pc:docMk/>
            <pc:sldMk cId="1250194401" sldId="258"/>
            <ac:spMk id="174" creationId="{3E1801F3-FDAD-4D0A-8F42-7A7B19942020}"/>
          </ac:spMkLst>
        </pc:spChg>
        <pc:spChg chg="mod">
          <ac:chgData name="Beschoren da Costa, Pedro" userId="a745e8ca-c2a2-41e9-b71e-f65d89e83603" providerId="ADAL" clId="{CA48AC27-23A6-412D-A81B-E485D38A8751}" dt="2022-06-13T08:27:23.442" v="268" actId="1076"/>
          <ac:spMkLst>
            <pc:docMk/>
            <pc:sldMk cId="1250194401" sldId="258"/>
            <ac:spMk id="176" creationId="{76CA6DAD-26CF-4001-B11F-B2645C7C35FD}"/>
          </ac:spMkLst>
        </pc:spChg>
        <pc:spChg chg="mod">
          <ac:chgData name="Beschoren da Costa, Pedro" userId="a745e8ca-c2a2-41e9-b71e-f65d89e83603" providerId="ADAL" clId="{CA48AC27-23A6-412D-A81B-E485D38A8751}" dt="2022-06-13T08:30:35.675" v="285" actId="1076"/>
          <ac:spMkLst>
            <pc:docMk/>
            <pc:sldMk cId="1250194401" sldId="258"/>
            <ac:spMk id="177" creationId="{2BDA59BB-8C7C-454C-A27F-3E5E2BE13BD4}"/>
          </ac:spMkLst>
        </pc:spChg>
        <pc:spChg chg="mod">
          <ac:chgData name="Beschoren da Costa, Pedro" userId="a745e8ca-c2a2-41e9-b71e-f65d89e83603" providerId="ADAL" clId="{CA48AC27-23A6-412D-A81B-E485D38A8751}" dt="2022-06-13T08:30:35.675" v="285" actId="1076"/>
          <ac:spMkLst>
            <pc:docMk/>
            <pc:sldMk cId="1250194401" sldId="258"/>
            <ac:spMk id="178" creationId="{0917BE09-879B-4A94-A6CE-2E3A6CF1BF0D}"/>
          </ac:spMkLst>
        </pc:spChg>
        <pc:spChg chg="add mod">
          <ac:chgData name="Beschoren da Costa, Pedro" userId="a745e8ca-c2a2-41e9-b71e-f65d89e83603" providerId="ADAL" clId="{CA48AC27-23A6-412D-A81B-E485D38A8751}" dt="2022-06-13T08:29:01.124" v="280"/>
          <ac:spMkLst>
            <pc:docMk/>
            <pc:sldMk cId="1250194401" sldId="258"/>
            <ac:spMk id="185" creationId="{A97A3FE5-EE58-4912-96AE-A3B5C7313783}"/>
          </ac:spMkLst>
        </pc:spChg>
        <pc:spChg chg="add mod">
          <ac:chgData name="Beschoren da Costa, Pedro" userId="a745e8ca-c2a2-41e9-b71e-f65d89e83603" providerId="ADAL" clId="{CA48AC27-23A6-412D-A81B-E485D38A8751}" dt="2022-06-13T08:29:24.559" v="282"/>
          <ac:spMkLst>
            <pc:docMk/>
            <pc:sldMk cId="1250194401" sldId="258"/>
            <ac:spMk id="186" creationId="{DB4AE35C-0998-430C-A26D-06BD46B3FE99}"/>
          </ac:spMkLst>
        </pc:spChg>
        <pc:spChg chg="add mod">
          <ac:chgData name="Beschoren da Costa, Pedro" userId="a745e8ca-c2a2-41e9-b71e-f65d89e83603" providerId="ADAL" clId="{CA48AC27-23A6-412D-A81B-E485D38A8751}" dt="2022-06-13T08:29:39.500" v="283"/>
          <ac:spMkLst>
            <pc:docMk/>
            <pc:sldMk cId="1250194401" sldId="258"/>
            <ac:spMk id="187" creationId="{CBD4E5E2-BAF5-4417-89C4-FC729C19782E}"/>
          </ac:spMkLst>
        </pc:spChg>
        <pc:spChg chg="add mod">
          <ac:chgData name="Beschoren da Costa, Pedro" userId="a745e8ca-c2a2-41e9-b71e-f65d89e83603" providerId="ADAL" clId="{CA48AC27-23A6-412D-A81B-E485D38A8751}" dt="2022-06-13T08:29:52.140" v="284"/>
          <ac:spMkLst>
            <pc:docMk/>
            <pc:sldMk cId="1250194401" sldId="258"/>
            <ac:spMk id="188" creationId="{7C5B094E-7896-4DC6-A349-5C34FC16E209}"/>
          </ac:spMkLst>
        </pc:spChg>
        <pc:spChg chg="add mod">
          <ac:chgData name="Beschoren da Costa, Pedro" userId="a745e8ca-c2a2-41e9-b71e-f65d89e83603" providerId="ADAL" clId="{CA48AC27-23A6-412D-A81B-E485D38A8751}" dt="2022-06-13T08:31:27.251" v="289"/>
          <ac:spMkLst>
            <pc:docMk/>
            <pc:sldMk cId="1250194401" sldId="258"/>
            <ac:spMk id="189" creationId="{54C7BDE7-220C-460E-8752-30B9D0BC80D6}"/>
          </ac:spMkLst>
        </pc:spChg>
        <pc:spChg chg="add mod">
          <ac:chgData name="Beschoren da Costa, Pedro" userId="a745e8ca-c2a2-41e9-b71e-f65d89e83603" providerId="ADAL" clId="{CA48AC27-23A6-412D-A81B-E485D38A8751}" dt="2022-06-13T08:32:10.892" v="294"/>
          <ac:spMkLst>
            <pc:docMk/>
            <pc:sldMk cId="1250194401" sldId="258"/>
            <ac:spMk id="190" creationId="{3755D6B2-432D-4EDA-BE6A-978BBE54BC4D}"/>
          </ac:spMkLst>
        </pc:spChg>
        <pc:spChg chg="add mod">
          <ac:chgData name="Beschoren da Costa, Pedro" userId="a745e8ca-c2a2-41e9-b71e-f65d89e83603" providerId="ADAL" clId="{CA48AC27-23A6-412D-A81B-E485D38A8751}" dt="2022-06-13T08:32:13.946" v="295"/>
          <ac:spMkLst>
            <pc:docMk/>
            <pc:sldMk cId="1250194401" sldId="258"/>
            <ac:spMk id="191" creationId="{D0CD3020-84CC-4925-A1D9-E5E165DD65F8}"/>
          </ac:spMkLst>
        </pc:spChg>
        <pc:spChg chg="add mod">
          <ac:chgData name="Beschoren da Costa, Pedro" userId="a745e8ca-c2a2-41e9-b71e-f65d89e83603" providerId="ADAL" clId="{CA48AC27-23A6-412D-A81B-E485D38A8751}" dt="2022-06-13T14:57:52.150" v="397"/>
          <ac:spMkLst>
            <pc:docMk/>
            <pc:sldMk cId="1250194401" sldId="258"/>
            <ac:spMk id="192" creationId="{AD4BDFB2-67FE-482B-B733-223ACFA48BBD}"/>
          </ac:spMkLst>
        </pc:spChg>
        <pc:spChg chg="add mod">
          <ac:chgData name="Beschoren da Costa, Pedro" userId="a745e8ca-c2a2-41e9-b71e-f65d89e83603" providerId="ADAL" clId="{CA48AC27-23A6-412D-A81B-E485D38A8751}" dt="2022-06-13T14:57:58.147" v="398"/>
          <ac:spMkLst>
            <pc:docMk/>
            <pc:sldMk cId="1250194401" sldId="258"/>
            <ac:spMk id="193" creationId="{9AE238CB-300E-4EEF-B544-1B0B125034C2}"/>
          </ac:spMkLst>
        </pc:spChg>
        <pc:spChg chg="add mod">
          <ac:chgData name="Beschoren da Costa, Pedro" userId="a745e8ca-c2a2-41e9-b71e-f65d89e83603" providerId="ADAL" clId="{CA48AC27-23A6-412D-A81B-E485D38A8751}" dt="2022-06-13T14:58:05.386" v="399"/>
          <ac:spMkLst>
            <pc:docMk/>
            <pc:sldMk cId="1250194401" sldId="258"/>
            <ac:spMk id="194" creationId="{90F4133A-FEB5-4D7D-BAE9-8925EFE87444}"/>
          </ac:spMkLst>
        </pc:spChg>
        <pc:spChg chg="add mod">
          <ac:chgData name="Beschoren da Costa, Pedro" userId="a745e8ca-c2a2-41e9-b71e-f65d89e83603" providerId="ADAL" clId="{CA48AC27-23A6-412D-A81B-E485D38A8751}" dt="2022-06-13T14:58:13.160" v="400"/>
          <ac:spMkLst>
            <pc:docMk/>
            <pc:sldMk cId="1250194401" sldId="258"/>
            <ac:spMk id="195" creationId="{006CFC03-2814-436A-B4D1-CB215C66C6D7}"/>
          </ac:spMkLst>
        </pc:spChg>
        <pc:graphicFrameChg chg="mod">
          <ac:chgData name="Beschoren da Costa, Pedro" userId="a745e8ca-c2a2-41e9-b71e-f65d89e83603" providerId="ADAL" clId="{CA48AC27-23A6-412D-A81B-E485D38A8751}" dt="2022-06-13T08:26:34.802" v="255" actId="1076"/>
          <ac:graphicFrameMkLst>
            <pc:docMk/>
            <pc:sldMk cId="1250194401" sldId="258"/>
            <ac:graphicFrameMk id="2" creationId="{5E29C232-AA6B-4619-951F-13942B393214}"/>
          </ac:graphicFrameMkLst>
        </pc:graphicFrameChg>
        <pc:graphicFrameChg chg="mod">
          <ac:chgData name="Beschoren da Costa, Pedro" userId="a745e8ca-c2a2-41e9-b71e-f65d89e83603" providerId="ADAL" clId="{CA48AC27-23A6-412D-A81B-E485D38A8751}" dt="2022-06-13T08:27:23.442" v="268" actId="1076"/>
          <ac:graphicFrameMkLst>
            <pc:docMk/>
            <pc:sldMk cId="1250194401" sldId="258"/>
            <ac:graphicFrameMk id="161" creationId="{E7E591D7-1B47-4DC1-B308-6BFFC79116AF}"/>
          </ac:graphicFrameMkLst>
        </pc:graphicFrameChg>
        <pc:graphicFrameChg chg="mod">
          <ac:chgData name="Beschoren da Costa, Pedro" userId="a745e8ca-c2a2-41e9-b71e-f65d89e83603" providerId="ADAL" clId="{CA48AC27-23A6-412D-A81B-E485D38A8751}" dt="2022-06-13T08:27:03.402" v="264" actId="1076"/>
          <ac:graphicFrameMkLst>
            <pc:docMk/>
            <pc:sldMk cId="1250194401" sldId="258"/>
            <ac:graphicFrameMk id="162" creationId="{2BB50FBC-A979-4646-98CB-0015FD534E04}"/>
          </ac:graphicFrameMkLst>
        </pc:graphicFrameChg>
        <pc:graphicFrameChg chg="mod">
          <ac:chgData name="Beschoren da Costa, Pedro" userId="a745e8ca-c2a2-41e9-b71e-f65d89e83603" providerId="ADAL" clId="{CA48AC27-23A6-412D-A81B-E485D38A8751}" dt="2022-06-13T08:27:11.505" v="266" actId="1076"/>
          <ac:graphicFrameMkLst>
            <pc:docMk/>
            <pc:sldMk cId="1250194401" sldId="258"/>
            <ac:graphicFrameMk id="163" creationId="{8BC98536-7B7A-44F3-A9EB-4D944B6054B6}"/>
          </ac:graphicFrameMkLst>
        </pc:graphicFrameChg>
        <pc:picChg chg="mod">
          <ac:chgData name="Beschoren da Costa, Pedro" userId="a745e8ca-c2a2-41e9-b71e-f65d89e83603" providerId="ADAL" clId="{CA48AC27-23A6-412D-A81B-E485D38A8751}" dt="2022-06-13T08:31:56.687" v="292" actId="1076"/>
          <ac:picMkLst>
            <pc:docMk/>
            <pc:sldMk cId="1250194401" sldId="258"/>
            <ac:picMk id="135" creationId="{00000000-0000-0000-0000-000000000000}"/>
          </ac:picMkLst>
        </pc:picChg>
        <pc:picChg chg="mod">
          <ac:chgData name="Beschoren da Costa, Pedro" userId="a745e8ca-c2a2-41e9-b71e-f65d89e83603" providerId="ADAL" clId="{CA48AC27-23A6-412D-A81B-E485D38A8751}" dt="2022-06-13T08:26:43.873" v="258" actId="1076"/>
          <ac:picMkLst>
            <pc:docMk/>
            <pc:sldMk cId="1250194401" sldId="258"/>
            <ac:picMk id="137" creationId="{00000000-0000-0000-0000-000000000000}"/>
          </ac:picMkLst>
        </pc:picChg>
        <pc:picChg chg="mod">
          <ac:chgData name="Beschoren da Costa, Pedro" userId="a745e8ca-c2a2-41e9-b71e-f65d89e83603" providerId="ADAL" clId="{CA48AC27-23A6-412D-A81B-E485D38A8751}" dt="2022-06-13T08:26:42.441" v="257" actId="1076"/>
          <ac:picMkLst>
            <pc:docMk/>
            <pc:sldMk cId="1250194401" sldId="258"/>
            <ac:picMk id="138" creationId="{00000000-0000-0000-0000-000000000000}"/>
          </ac:picMkLst>
        </pc:picChg>
        <pc:picChg chg="mod">
          <ac:chgData name="Beschoren da Costa, Pedro" userId="a745e8ca-c2a2-41e9-b71e-f65d89e83603" providerId="ADAL" clId="{CA48AC27-23A6-412D-A81B-E485D38A8751}" dt="2022-06-13T08:27:49.002" v="272" actId="1076"/>
          <ac:picMkLst>
            <pc:docMk/>
            <pc:sldMk cId="1250194401" sldId="258"/>
            <ac:picMk id="139" creationId="{00000000-0000-0000-0000-000000000000}"/>
          </ac:picMkLst>
        </pc:picChg>
        <pc:picChg chg="mod">
          <ac:chgData name="Beschoren da Costa, Pedro" userId="a745e8ca-c2a2-41e9-b71e-f65d89e83603" providerId="ADAL" clId="{CA48AC27-23A6-412D-A81B-E485D38A8751}" dt="2022-06-13T08:26:50.497" v="261" actId="1076"/>
          <ac:picMkLst>
            <pc:docMk/>
            <pc:sldMk cId="1250194401" sldId="258"/>
            <ac:picMk id="140" creationId="{00000000-0000-0000-0000-000000000000}"/>
          </ac:picMkLst>
        </pc:picChg>
        <pc:picChg chg="mod">
          <ac:chgData name="Beschoren da Costa, Pedro" userId="a745e8ca-c2a2-41e9-b71e-f65d89e83603" providerId="ADAL" clId="{CA48AC27-23A6-412D-A81B-E485D38A8751}" dt="2022-06-13T08:28:02.578" v="274" actId="1076"/>
          <ac:picMkLst>
            <pc:docMk/>
            <pc:sldMk cId="1250194401" sldId="258"/>
            <ac:picMk id="143" creationId="{00000000-0000-0000-0000-000000000000}"/>
          </ac:picMkLst>
        </pc:picChg>
        <pc:picChg chg="mod">
          <ac:chgData name="Beschoren da Costa, Pedro" userId="a745e8ca-c2a2-41e9-b71e-f65d89e83603" providerId="ADAL" clId="{CA48AC27-23A6-412D-A81B-E485D38A8751}" dt="2022-06-13T08:26:34.802" v="255" actId="1076"/>
          <ac:picMkLst>
            <pc:docMk/>
            <pc:sldMk cId="1250194401" sldId="258"/>
            <ac:picMk id="144" creationId="{00000000-0000-0000-0000-000000000000}"/>
          </ac:picMkLst>
        </pc:picChg>
        <pc:picChg chg="mod">
          <ac:chgData name="Beschoren da Costa, Pedro" userId="a745e8ca-c2a2-41e9-b71e-f65d89e83603" providerId="ADAL" clId="{CA48AC27-23A6-412D-A81B-E485D38A8751}" dt="2022-06-13T08:27:44.570" v="271" actId="1076"/>
          <ac:picMkLst>
            <pc:docMk/>
            <pc:sldMk cId="1250194401" sldId="258"/>
            <ac:picMk id="145" creationId="{00000000-0000-0000-0000-000000000000}"/>
          </ac:picMkLst>
        </pc:picChg>
        <pc:picChg chg="mod">
          <ac:chgData name="Beschoren da Costa, Pedro" userId="a745e8ca-c2a2-41e9-b71e-f65d89e83603" providerId="ADAL" clId="{CA48AC27-23A6-412D-A81B-E485D38A8751}" dt="2022-06-13T08:27:05.658" v="265" actId="1076"/>
          <ac:picMkLst>
            <pc:docMk/>
            <pc:sldMk cId="1250194401" sldId="258"/>
            <ac:picMk id="146" creationId="{00000000-0000-0000-0000-000000000000}"/>
          </ac:picMkLst>
        </pc:picChg>
        <pc:picChg chg="mod">
          <ac:chgData name="Beschoren da Costa, Pedro" userId="a745e8ca-c2a2-41e9-b71e-f65d89e83603" providerId="ADAL" clId="{CA48AC27-23A6-412D-A81B-E485D38A8751}" dt="2022-06-13T08:26:59.537" v="263" actId="1076"/>
          <ac:picMkLst>
            <pc:docMk/>
            <pc:sldMk cId="1250194401" sldId="258"/>
            <ac:picMk id="151" creationId="{00000000-0000-0000-0000-000000000000}"/>
          </ac:picMkLst>
        </pc:picChg>
        <pc:picChg chg="mod">
          <ac:chgData name="Beschoren da Costa, Pedro" userId="a745e8ca-c2a2-41e9-b71e-f65d89e83603" providerId="ADAL" clId="{CA48AC27-23A6-412D-A81B-E485D38A8751}" dt="2022-06-13T08:28:16.667" v="277" actId="14100"/>
          <ac:picMkLst>
            <pc:docMk/>
            <pc:sldMk cId="1250194401" sldId="258"/>
            <ac:picMk id="152" creationId="{00000000-0000-0000-0000-000000000000}"/>
          </ac:picMkLst>
        </pc:picChg>
        <pc:picChg chg="mod">
          <ac:chgData name="Beschoren da Costa, Pedro" userId="a745e8ca-c2a2-41e9-b71e-f65d89e83603" providerId="ADAL" clId="{CA48AC27-23A6-412D-A81B-E485D38A8751}" dt="2022-06-13T08:28:12.907" v="276" actId="1076"/>
          <ac:picMkLst>
            <pc:docMk/>
            <pc:sldMk cId="1250194401" sldId="258"/>
            <ac:picMk id="153" creationId="{00000000-0000-0000-0000-000000000000}"/>
          </ac:picMkLst>
        </pc:picChg>
        <pc:picChg chg="mod">
          <ac:chgData name="Beschoren da Costa, Pedro" userId="a745e8ca-c2a2-41e9-b71e-f65d89e83603" providerId="ADAL" clId="{CA48AC27-23A6-412D-A81B-E485D38A8751}" dt="2022-06-13T08:26:55.986" v="262" actId="1076"/>
          <ac:picMkLst>
            <pc:docMk/>
            <pc:sldMk cId="1250194401" sldId="258"/>
            <ac:picMk id="154" creationId="{00000000-0000-0000-0000-000000000000}"/>
          </ac:picMkLst>
        </pc:picChg>
        <pc:picChg chg="mod">
          <ac:chgData name="Beschoren da Costa, Pedro" userId="a745e8ca-c2a2-41e9-b71e-f65d89e83603" providerId="ADAL" clId="{CA48AC27-23A6-412D-A81B-E485D38A8751}" dt="2022-06-13T08:25:50.664" v="244" actId="1076"/>
          <ac:picMkLst>
            <pc:docMk/>
            <pc:sldMk cId="1250194401" sldId="258"/>
            <ac:picMk id="155" creationId="{00000000-0000-0000-0000-000000000000}"/>
          </ac:picMkLst>
        </pc:picChg>
        <pc:picChg chg="mod">
          <ac:chgData name="Beschoren da Costa, Pedro" userId="a745e8ca-c2a2-41e9-b71e-f65d89e83603" providerId="ADAL" clId="{CA48AC27-23A6-412D-A81B-E485D38A8751}" dt="2022-06-13T08:25:47.720" v="241" actId="1076"/>
          <ac:picMkLst>
            <pc:docMk/>
            <pc:sldMk cId="1250194401" sldId="258"/>
            <ac:picMk id="156" creationId="{00000000-0000-0000-0000-000000000000}"/>
          </ac:picMkLst>
        </pc:picChg>
        <pc:picChg chg="mod">
          <ac:chgData name="Beschoren da Costa, Pedro" userId="a745e8ca-c2a2-41e9-b71e-f65d89e83603" providerId="ADAL" clId="{CA48AC27-23A6-412D-A81B-E485D38A8751}" dt="2022-06-13T08:25:49.736" v="243" actId="1076"/>
          <ac:picMkLst>
            <pc:docMk/>
            <pc:sldMk cId="1250194401" sldId="258"/>
            <ac:picMk id="157" creationId="{00000000-0000-0000-0000-000000000000}"/>
          </ac:picMkLst>
        </pc:picChg>
        <pc:picChg chg="mod">
          <ac:chgData name="Beschoren da Costa, Pedro" userId="a745e8ca-c2a2-41e9-b71e-f65d89e83603" providerId="ADAL" clId="{CA48AC27-23A6-412D-A81B-E485D38A8751}" dt="2022-06-13T08:29:22.003" v="281" actId="1076"/>
          <ac:picMkLst>
            <pc:docMk/>
            <pc:sldMk cId="1250194401" sldId="258"/>
            <ac:picMk id="158" creationId="{00000000-0000-0000-0000-000000000000}"/>
          </ac:picMkLst>
        </pc:picChg>
        <pc:picChg chg="add del mod">
          <ac:chgData name="Beschoren da Costa, Pedro" userId="a745e8ca-c2a2-41e9-b71e-f65d89e83603" providerId="ADAL" clId="{CA48AC27-23A6-412D-A81B-E485D38A8751}" dt="2022-06-13T08:31:59.212" v="293" actId="478"/>
          <ac:picMkLst>
            <pc:docMk/>
            <pc:sldMk cId="1250194401" sldId="258"/>
            <ac:picMk id="165" creationId="{6F3E8252-B5A1-4DF2-AEDC-FBB2851D3239}"/>
          </ac:picMkLst>
        </pc:picChg>
        <pc:picChg chg="mod">
          <ac:chgData name="Beschoren da Costa, Pedro" userId="a745e8ca-c2a2-41e9-b71e-f65d89e83603" providerId="ADAL" clId="{CA48AC27-23A6-412D-A81B-E485D38A8751}" dt="2022-06-13T08:30:35.675" v="285" actId="1076"/>
          <ac:picMkLst>
            <pc:docMk/>
            <pc:sldMk cId="1250194401" sldId="258"/>
            <ac:picMk id="173" creationId="{8DB1EC03-060E-44D9-8BB0-0D6052CA3980}"/>
          </ac:picMkLst>
        </pc:picChg>
        <pc:cxnChg chg="mod">
          <ac:chgData name="Beschoren da Costa, Pedro" userId="a745e8ca-c2a2-41e9-b71e-f65d89e83603" providerId="ADAL" clId="{CA48AC27-23A6-412D-A81B-E485D38A8751}" dt="2022-06-13T08:25:25.721" v="236" actId="14100"/>
          <ac:cxnSpMkLst>
            <pc:docMk/>
            <pc:sldMk cId="1250194401" sldId="258"/>
            <ac:cxnSpMk id="98" creationId="{F323DD0E-8FB8-465B-AAAB-8118C3758B7A}"/>
          </ac:cxnSpMkLst>
        </pc:cxnChg>
      </pc:sldChg>
      <pc:sldChg chg="modSp add ord">
        <pc:chgData name="Beschoren da Costa, Pedro" userId="a745e8ca-c2a2-41e9-b71e-f65d89e83603" providerId="ADAL" clId="{CA48AC27-23A6-412D-A81B-E485D38A8751}" dt="2022-06-13T14:56:41.765" v="395"/>
        <pc:sldMkLst>
          <pc:docMk/>
          <pc:sldMk cId="4196956371" sldId="259"/>
        </pc:sldMkLst>
        <pc:spChg chg="mod">
          <ac:chgData name="Beschoren da Costa, Pedro" userId="a745e8ca-c2a2-41e9-b71e-f65d89e83603" providerId="ADAL" clId="{CA48AC27-23A6-412D-A81B-E485D38A8751}" dt="2022-06-13T10:57:42.407" v="298" actId="688"/>
          <ac:spMkLst>
            <pc:docMk/>
            <pc:sldMk cId="4196956371" sldId="259"/>
            <ac:spMk id="3" creationId="{B372C283-F30C-4B62-8366-CEC35B0DC402}"/>
          </ac:spMkLst>
        </pc:spChg>
        <pc:spChg chg="mod">
          <ac:chgData name="Beschoren da Costa, Pedro" userId="a745e8ca-c2a2-41e9-b71e-f65d89e83603" providerId="ADAL" clId="{CA48AC27-23A6-412D-A81B-E485D38A8751}" dt="2022-06-13T10:57:42.407" v="298" actId="688"/>
          <ac:spMkLst>
            <pc:docMk/>
            <pc:sldMk cId="4196956371" sldId="259"/>
            <ac:spMk id="133" creationId="{A1D25B37-437D-49A8-BDFC-F76FB15EDD60}"/>
          </ac:spMkLst>
        </pc:spChg>
        <pc:spChg chg="mod">
          <ac:chgData name="Beschoren da Costa, Pedro" userId="a745e8ca-c2a2-41e9-b71e-f65d89e83603" providerId="ADAL" clId="{CA48AC27-23A6-412D-A81B-E485D38A8751}" dt="2022-06-13T10:57:42.407" v="298" actId="688"/>
          <ac:spMkLst>
            <pc:docMk/>
            <pc:sldMk cId="4196956371" sldId="259"/>
            <ac:spMk id="147" creationId="{00000000-0000-0000-0000-000000000000}"/>
          </ac:spMkLst>
        </pc:spChg>
        <pc:spChg chg="mod">
          <ac:chgData name="Beschoren da Costa, Pedro" userId="a745e8ca-c2a2-41e9-b71e-f65d89e83603" providerId="ADAL" clId="{CA48AC27-23A6-412D-A81B-E485D38A8751}" dt="2022-06-13T10:57:56.967" v="301" actId="1076"/>
          <ac:spMkLst>
            <pc:docMk/>
            <pc:sldMk cId="4196956371" sldId="259"/>
            <ac:spMk id="148" creationId="{00000000-0000-0000-0000-000000000000}"/>
          </ac:spMkLst>
        </pc:spChg>
        <pc:spChg chg="mod">
          <ac:chgData name="Beschoren da Costa, Pedro" userId="a745e8ca-c2a2-41e9-b71e-f65d89e83603" providerId="ADAL" clId="{CA48AC27-23A6-412D-A81B-E485D38A8751}" dt="2022-06-13T10:57:56.967" v="301" actId="1076"/>
          <ac:spMkLst>
            <pc:docMk/>
            <pc:sldMk cId="4196956371" sldId="259"/>
            <ac:spMk id="149" creationId="{00000000-0000-0000-0000-000000000000}"/>
          </ac:spMkLst>
        </pc:spChg>
        <pc:spChg chg="mod">
          <ac:chgData name="Beschoren da Costa, Pedro" userId="a745e8ca-c2a2-41e9-b71e-f65d89e83603" providerId="ADAL" clId="{CA48AC27-23A6-412D-A81B-E485D38A8751}" dt="2022-06-13T10:58:01.726" v="302" actId="1076"/>
          <ac:spMkLst>
            <pc:docMk/>
            <pc:sldMk cId="4196956371" sldId="259"/>
            <ac:spMk id="170" creationId="{B3DCEC24-31BE-4C4D-87DD-B8D9EDA22CE9}"/>
          </ac:spMkLst>
        </pc:spChg>
        <pc:spChg chg="mod">
          <ac:chgData name="Beschoren da Costa, Pedro" userId="a745e8ca-c2a2-41e9-b71e-f65d89e83603" providerId="ADAL" clId="{CA48AC27-23A6-412D-A81B-E485D38A8751}" dt="2022-06-13T10:58:05.550" v="303" actId="1076"/>
          <ac:spMkLst>
            <pc:docMk/>
            <pc:sldMk cId="4196956371" sldId="259"/>
            <ac:spMk id="171" creationId="{2ADE9ECD-6289-44C3-B75F-DE5F463691A0}"/>
          </ac:spMkLst>
        </pc:spChg>
        <pc:spChg chg="mod">
          <ac:chgData name="Beschoren da Costa, Pedro" userId="a745e8ca-c2a2-41e9-b71e-f65d89e83603" providerId="ADAL" clId="{CA48AC27-23A6-412D-A81B-E485D38A8751}" dt="2022-06-13T10:58:11.246" v="305" actId="1076"/>
          <ac:spMkLst>
            <pc:docMk/>
            <pc:sldMk cId="4196956371" sldId="259"/>
            <ac:spMk id="172" creationId="{31B27181-03A7-4B04-A357-890A7B65617D}"/>
          </ac:spMkLst>
        </pc:spChg>
        <pc:spChg chg="mod">
          <ac:chgData name="Beschoren da Costa, Pedro" userId="a745e8ca-c2a2-41e9-b71e-f65d89e83603" providerId="ADAL" clId="{CA48AC27-23A6-412D-A81B-E485D38A8751}" dt="2022-06-13T10:57:56.967" v="301" actId="1076"/>
          <ac:spMkLst>
            <pc:docMk/>
            <pc:sldMk cId="4196956371" sldId="259"/>
            <ac:spMk id="174" creationId="{F5B1D066-151E-4235-85C2-5DDA2903E0B3}"/>
          </ac:spMkLst>
        </pc:spChg>
        <pc:spChg chg="mod">
          <ac:chgData name="Beschoren da Costa, Pedro" userId="a745e8ca-c2a2-41e9-b71e-f65d89e83603" providerId="ADAL" clId="{CA48AC27-23A6-412D-A81B-E485D38A8751}" dt="2022-06-13T10:58:11.246" v="305" actId="1076"/>
          <ac:spMkLst>
            <pc:docMk/>
            <pc:sldMk cId="4196956371" sldId="259"/>
            <ac:spMk id="177" creationId="{2BDA59BB-8C7C-454C-A27F-3E5E2BE13BD4}"/>
          </ac:spMkLst>
        </pc:spChg>
        <pc:spChg chg="mod">
          <ac:chgData name="Beschoren da Costa, Pedro" userId="a745e8ca-c2a2-41e9-b71e-f65d89e83603" providerId="ADAL" clId="{CA48AC27-23A6-412D-A81B-E485D38A8751}" dt="2022-06-13T10:57:56.967" v="301" actId="1076"/>
          <ac:spMkLst>
            <pc:docMk/>
            <pc:sldMk cId="4196956371" sldId="259"/>
            <ac:spMk id="178" creationId="{0917BE09-879B-4A94-A6CE-2E3A6CF1BF0D}"/>
          </ac:spMkLst>
        </pc:spChg>
        <pc:graphicFrameChg chg="mod">
          <ac:chgData name="Beschoren da Costa, Pedro" userId="a745e8ca-c2a2-41e9-b71e-f65d89e83603" providerId="ADAL" clId="{CA48AC27-23A6-412D-A81B-E485D38A8751}" dt="2022-06-13T10:57:41.938" v="297" actId="688"/>
          <ac:graphicFrameMkLst>
            <pc:docMk/>
            <pc:sldMk cId="4196956371" sldId="259"/>
            <ac:graphicFrameMk id="2" creationId="{5E29C232-AA6B-4619-951F-13942B393214}"/>
          </ac:graphicFrameMkLst>
        </pc:graphicFrameChg>
        <pc:graphicFrameChg chg="mod">
          <ac:chgData name="Beschoren da Costa, Pedro" userId="a745e8ca-c2a2-41e9-b71e-f65d89e83603" providerId="ADAL" clId="{CA48AC27-23A6-412D-A81B-E485D38A8751}" dt="2022-06-13T10:57:56.967" v="301" actId="1076"/>
          <ac:graphicFrameMkLst>
            <pc:docMk/>
            <pc:sldMk cId="4196956371" sldId="259"/>
            <ac:graphicFrameMk id="136" creationId="{E6380D7E-2C85-4D8F-99E5-3436044F240C}"/>
          </ac:graphicFrameMkLst>
        </pc:graphicFrameChg>
        <pc:graphicFrameChg chg="mod">
          <ac:chgData name="Beschoren da Costa, Pedro" userId="a745e8ca-c2a2-41e9-b71e-f65d89e83603" providerId="ADAL" clId="{CA48AC27-23A6-412D-A81B-E485D38A8751}" dt="2022-06-13T10:58:01.726" v="302" actId="1076"/>
          <ac:graphicFrameMkLst>
            <pc:docMk/>
            <pc:sldMk cId="4196956371" sldId="259"/>
            <ac:graphicFrameMk id="161" creationId="{E7E591D7-1B47-4DC1-B308-6BFFC79116AF}"/>
          </ac:graphicFrameMkLst>
        </pc:graphicFrameChg>
        <pc:graphicFrameChg chg="mod">
          <ac:chgData name="Beschoren da Costa, Pedro" userId="a745e8ca-c2a2-41e9-b71e-f65d89e83603" providerId="ADAL" clId="{CA48AC27-23A6-412D-A81B-E485D38A8751}" dt="2022-06-13T10:58:05.550" v="303" actId="1076"/>
          <ac:graphicFrameMkLst>
            <pc:docMk/>
            <pc:sldMk cId="4196956371" sldId="259"/>
            <ac:graphicFrameMk id="162" creationId="{2BB50FBC-A979-4646-98CB-0015FD534E04}"/>
          </ac:graphicFrameMkLst>
        </pc:graphicFrameChg>
        <pc:graphicFrameChg chg="mod">
          <ac:chgData name="Beschoren da Costa, Pedro" userId="a745e8ca-c2a2-41e9-b71e-f65d89e83603" providerId="ADAL" clId="{CA48AC27-23A6-412D-A81B-E485D38A8751}" dt="2022-06-13T10:58:11.246" v="305" actId="1076"/>
          <ac:graphicFrameMkLst>
            <pc:docMk/>
            <pc:sldMk cId="4196956371" sldId="259"/>
            <ac:graphicFrameMk id="163" creationId="{8BC98536-7B7A-44F3-A9EB-4D944B6054B6}"/>
          </ac:graphicFrameMkLst>
        </pc:graphicFrameChg>
        <pc:picChg chg="mod">
          <ac:chgData name="Beschoren da Costa, Pedro" userId="a745e8ca-c2a2-41e9-b71e-f65d89e83603" providerId="ADAL" clId="{CA48AC27-23A6-412D-A81B-E485D38A8751}" dt="2022-06-13T10:58:28.197" v="314" actId="1076"/>
          <ac:picMkLst>
            <pc:docMk/>
            <pc:sldMk cId="4196956371" sldId="259"/>
            <ac:picMk id="137" creationId="{00000000-0000-0000-0000-000000000000}"/>
          </ac:picMkLst>
        </pc:picChg>
        <pc:picChg chg="mod">
          <ac:chgData name="Beschoren da Costa, Pedro" userId="a745e8ca-c2a2-41e9-b71e-f65d89e83603" providerId="ADAL" clId="{CA48AC27-23A6-412D-A81B-E485D38A8751}" dt="2022-06-13T10:58:25.509" v="312" actId="1076"/>
          <ac:picMkLst>
            <pc:docMk/>
            <pc:sldMk cId="4196956371" sldId="259"/>
            <ac:picMk id="138" creationId="{00000000-0000-0000-0000-000000000000}"/>
          </ac:picMkLst>
        </pc:picChg>
        <pc:picChg chg="mod">
          <ac:chgData name="Beschoren da Costa, Pedro" userId="a745e8ca-c2a2-41e9-b71e-f65d89e83603" providerId="ADAL" clId="{CA48AC27-23A6-412D-A81B-E485D38A8751}" dt="2022-06-13T10:58:30.094" v="315" actId="1076"/>
          <ac:picMkLst>
            <pc:docMk/>
            <pc:sldMk cId="4196956371" sldId="259"/>
            <ac:picMk id="139" creationId="{00000000-0000-0000-0000-000000000000}"/>
          </ac:picMkLst>
        </pc:picChg>
        <pc:picChg chg="mod">
          <ac:chgData name="Beschoren da Costa, Pedro" userId="a745e8ca-c2a2-41e9-b71e-f65d89e83603" providerId="ADAL" clId="{CA48AC27-23A6-412D-A81B-E485D38A8751}" dt="2022-06-13T10:58:26.869" v="313" actId="1076"/>
          <ac:picMkLst>
            <pc:docMk/>
            <pc:sldMk cId="4196956371" sldId="259"/>
            <ac:picMk id="140" creationId="{00000000-0000-0000-0000-000000000000}"/>
          </ac:picMkLst>
        </pc:picChg>
        <pc:picChg chg="mod">
          <ac:chgData name="Beschoren da Costa, Pedro" userId="a745e8ca-c2a2-41e9-b71e-f65d89e83603" providerId="ADAL" clId="{CA48AC27-23A6-412D-A81B-E485D38A8751}" dt="2022-06-13T10:58:01.726" v="302" actId="1076"/>
          <ac:picMkLst>
            <pc:docMk/>
            <pc:sldMk cId="4196956371" sldId="259"/>
            <ac:picMk id="143" creationId="{00000000-0000-0000-0000-000000000000}"/>
          </ac:picMkLst>
        </pc:picChg>
        <pc:picChg chg="mod">
          <ac:chgData name="Beschoren da Costa, Pedro" userId="a745e8ca-c2a2-41e9-b71e-f65d89e83603" providerId="ADAL" clId="{CA48AC27-23A6-412D-A81B-E485D38A8751}" dt="2022-06-13T10:57:42.407" v="298" actId="688"/>
          <ac:picMkLst>
            <pc:docMk/>
            <pc:sldMk cId="4196956371" sldId="259"/>
            <ac:picMk id="144" creationId="{00000000-0000-0000-0000-000000000000}"/>
          </ac:picMkLst>
        </pc:picChg>
        <pc:picChg chg="mod">
          <ac:chgData name="Beschoren da Costa, Pedro" userId="a745e8ca-c2a2-41e9-b71e-f65d89e83603" providerId="ADAL" clId="{CA48AC27-23A6-412D-A81B-E485D38A8751}" dt="2022-06-13T10:58:11.246" v="305" actId="1076"/>
          <ac:picMkLst>
            <pc:docMk/>
            <pc:sldMk cId="4196956371" sldId="259"/>
            <ac:picMk id="145" creationId="{00000000-0000-0000-0000-000000000000}"/>
          </ac:picMkLst>
        </pc:picChg>
        <pc:picChg chg="mod">
          <ac:chgData name="Beschoren da Costa, Pedro" userId="a745e8ca-c2a2-41e9-b71e-f65d89e83603" providerId="ADAL" clId="{CA48AC27-23A6-412D-A81B-E485D38A8751}" dt="2022-06-13T10:58:05.550" v="303" actId="1076"/>
          <ac:picMkLst>
            <pc:docMk/>
            <pc:sldMk cId="4196956371" sldId="259"/>
            <ac:picMk id="146" creationId="{00000000-0000-0000-0000-000000000000}"/>
          </ac:picMkLst>
        </pc:picChg>
        <pc:picChg chg="mod">
          <ac:chgData name="Beschoren da Costa, Pedro" userId="a745e8ca-c2a2-41e9-b71e-f65d89e83603" providerId="ADAL" clId="{CA48AC27-23A6-412D-A81B-E485D38A8751}" dt="2022-06-13T10:58:18.606" v="310" actId="1076"/>
          <ac:picMkLst>
            <pc:docMk/>
            <pc:sldMk cId="4196956371" sldId="259"/>
            <ac:picMk id="151" creationId="{00000000-0000-0000-0000-000000000000}"/>
          </ac:picMkLst>
        </pc:picChg>
        <pc:picChg chg="mod">
          <ac:chgData name="Beschoren da Costa, Pedro" userId="a745e8ca-c2a2-41e9-b71e-f65d89e83603" providerId="ADAL" clId="{CA48AC27-23A6-412D-A81B-E485D38A8751}" dt="2022-06-13T10:58:08.069" v="304" actId="1076"/>
          <ac:picMkLst>
            <pc:docMk/>
            <pc:sldMk cId="4196956371" sldId="259"/>
            <ac:picMk id="152" creationId="{00000000-0000-0000-0000-000000000000}"/>
          </ac:picMkLst>
        </pc:picChg>
        <pc:picChg chg="mod">
          <ac:chgData name="Beschoren da Costa, Pedro" userId="a745e8ca-c2a2-41e9-b71e-f65d89e83603" providerId="ADAL" clId="{CA48AC27-23A6-412D-A81B-E485D38A8751}" dt="2022-06-13T10:58:19.654" v="311" actId="1076"/>
          <ac:picMkLst>
            <pc:docMk/>
            <pc:sldMk cId="4196956371" sldId="259"/>
            <ac:picMk id="153" creationId="{00000000-0000-0000-0000-000000000000}"/>
          </ac:picMkLst>
        </pc:picChg>
        <pc:picChg chg="mod">
          <ac:chgData name="Beschoren da Costa, Pedro" userId="a745e8ca-c2a2-41e9-b71e-f65d89e83603" providerId="ADAL" clId="{CA48AC27-23A6-412D-A81B-E485D38A8751}" dt="2022-06-13T10:58:17.565" v="309" actId="1076"/>
          <ac:picMkLst>
            <pc:docMk/>
            <pc:sldMk cId="4196956371" sldId="259"/>
            <ac:picMk id="154" creationId="{00000000-0000-0000-0000-000000000000}"/>
          </ac:picMkLst>
        </pc:picChg>
        <pc:picChg chg="mod">
          <ac:chgData name="Beschoren da Costa, Pedro" userId="a745e8ca-c2a2-41e9-b71e-f65d89e83603" providerId="ADAL" clId="{CA48AC27-23A6-412D-A81B-E485D38A8751}" dt="2022-06-13T10:58:33.181" v="317" actId="1076"/>
          <ac:picMkLst>
            <pc:docMk/>
            <pc:sldMk cId="4196956371" sldId="259"/>
            <ac:picMk id="155" creationId="{00000000-0000-0000-0000-000000000000}"/>
          </ac:picMkLst>
        </pc:picChg>
        <pc:picChg chg="mod">
          <ac:chgData name="Beschoren da Costa, Pedro" userId="a745e8ca-c2a2-41e9-b71e-f65d89e83603" providerId="ADAL" clId="{CA48AC27-23A6-412D-A81B-E485D38A8751}" dt="2022-06-13T10:58:31.373" v="316" actId="1076"/>
          <ac:picMkLst>
            <pc:docMk/>
            <pc:sldMk cId="4196956371" sldId="259"/>
            <ac:picMk id="156" creationId="{00000000-0000-0000-0000-000000000000}"/>
          </ac:picMkLst>
        </pc:picChg>
        <pc:picChg chg="mod">
          <ac:chgData name="Beschoren da Costa, Pedro" userId="a745e8ca-c2a2-41e9-b71e-f65d89e83603" providerId="ADAL" clId="{CA48AC27-23A6-412D-A81B-E485D38A8751}" dt="2022-06-13T10:58:35.717" v="319" actId="1076"/>
          <ac:picMkLst>
            <pc:docMk/>
            <pc:sldMk cId="4196956371" sldId="259"/>
            <ac:picMk id="157" creationId="{00000000-0000-0000-0000-000000000000}"/>
          </ac:picMkLst>
        </pc:picChg>
        <pc:picChg chg="mod">
          <ac:chgData name="Beschoren da Costa, Pedro" userId="a745e8ca-c2a2-41e9-b71e-f65d89e83603" providerId="ADAL" clId="{CA48AC27-23A6-412D-A81B-E485D38A8751}" dt="2022-06-13T10:58:34.463" v="318" actId="1076"/>
          <ac:picMkLst>
            <pc:docMk/>
            <pc:sldMk cId="4196956371" sldId="259"/>
            <ac:picMk id="158" creationId="{00000000-0000-0000-0000-000000000000}"/>
          </ac:picMkLst>
        </pc:picChg>
        <pc:picChg chg="mod">
          <ac:chgData name="Beschoren da Costa, Pedro" userId="a745e8ca-c2a2-41e9-b71e-f65d89e83603" providerId="ADAL" clId="{CA48AC27-23A6-412D-A81B-E485D38A8751}" dt="2022-06-13T10:57:42.407" v="298" actId="688"/>
          <ac:picMkLst>
            <pc:docMk/>
            <pc:sldMk cId="4196956371" sldId="259"/>
            <ac:picMk id="166" creationId="{133ED99F-23B2-422B-A2C4-9F49A39D867F}"/>
          </ac:picMkLst>
        </pc:picChg>
        <pc:picChg chg="mod">
          <ac:chgData name="Beschoren da Costa, Pedro" userId="a745e8ca-c2a2-41e9-b71e-f65d89e83603" providerId="ADAL" clId="{CA48AC27-23A6-412D-A81B-E485D38A8751}" dt="2022-06-13T10:58:01.726" v="302" actId="1076"/>
          <ac:picMkLst>
            <pc:docMk/>
            <pc:sldMk cId="4196956371" sldId="259"/>
            <ac:picMk id="167" creationId="{8372B8E7-BA81-4E79-979D-94C7C4A611AA}"/>
          </ac:picMkLst>
        </pc:picChg>
        <pc:picChg chg="mod">
          <ac:chgData name="Beschoren da Costa, Pedro" userId="a745e8ca-c2a2-41e9-b71e-f65d89e83603" providerId="ADAL" clId="{CA48AC27-23A6-412D-A81B-E485D38A8751}" dt="2022-06-13T10:58:05.550" v="303" actId="1076"/>
          <ac:picMkLst>
            <pc:docMk/>
            <pc:sldMk cId="4196956371" sldId="259"/>
            <ac:picMk id="168" creationId="{F3547569-5AF9-41B5-BC80-138154B0A7C0}"/>
          </ac:picMkLst>
        </pc:picChg>
        <pc:picChg chg="mod">
          <ac:chgData name="Beschoren da Costa, Pedro" userId="a745e8ca-c2a2-41e9-b71e-f65d89e83603" providerId="ADAL" clId="{CA48AC27-23A6-412D-A81B-E485D38A8751}" dt="2022-06-13T10:58:11.246" v="305" actId="1076"/>
          <ac:picMkLst>
            <pc:docMk/>
            <pc:sldMk cId="4196956371" sldId="259"/>
            <ac:picMk id="169" creationId="{49F92207-A2CC-4274-A095-71D713A409F3}"/>
          </ac:picMkLst>
        </pc:picChg>
        <pc:picChg chg="mod">
          <ac:chgData name="Beschoren da Costa, Pedro" userId="a745e8ca-c2a2-41e9-b71e-f65d89e83603" providerId="ADAL" clId="{CA48AC27-23A6-412D-A81B-E485D38A8751}" dt="2022-06-13T10:57:56.967" v="301" actId="1076"/>
          <ac:picMkLst>
            <pc:docMk/>
            <pc:sldMk cId="4196956371" sldId="259"/>
            <ac:picMk id="173" creationId="{8DB1EC03-060E-44D9-8BB0-0D6052CA3980}"/>
          </ac:picMkLst>
        </pc:picChg>
        <pc:cxnChg chg="mod">
          <ac:chgData name="Beschoren da Costa, Pedro" userId="a745e8ca-c2a2-41e9-b71e-f65d89e83603" providerId="ADAL" clId="{CA48AC27-23A6-412D-A81B-E485D38A8751}" dt="2022-06-13T10:57:42.407" v="298" actId="688"/>
          <ac:cxnSpMkLst>
            <pc:docMk/>
            <pc:sldMk cId="4196956371" sldId="259"/>
            <ac:cxnSpMk id="132" creationId="{D37008AE-59D4-4C6B-9141-592EA8E66FB4}"/>
          </ac:cxnSpMkLst>
        </pc:cxnChg>
      </pc:sldChg>
      <pc:sldChg chg="addSp delSp modSp add ord">
        <pc:chgData name="Beschoren da Costa, Pedro" userId="a745e8ca-c2a2-41e9-b71e-f65d89e83603" providerId="ADAL" clId="{CA48AC27-23A6-412D-A81B-E485D38A8751}" dt="2022-06-13T14:56:29.380" v="394"/>
        <pc:sldMkLst>
          <pc:docMk/>
          <pc:sldMk cId="1005183788" sldId="260"/>
        </pc:sldMkLst>
        <pc:spChg chg="mod">
          <ac:chgData name="Beschoren da Costa, Pedro" userId="a745e8ca-c2a2-41e9-b71e-f65d89e83603" providerId="ADAL" clId="{CA48AC27-23A6-412D-A81B-E485D38A8751}" dt="2022-06-13T10:59:17.749" v="321" actId="1076"/>
          <ac:spMkLst>
            <pc:docMk/>
            <pc:sldMk cId="1005183788" sldId="260"/>
            <ac:spMk id="3" creationId="{B372C283-F30C-4B62-8366-CEC35B0DC402}"/>
          </ac:spMkLst>
        </pc:spChg>
        <pc:spChg chg="del">
          <ac:chgData name="Beschoren da Costa, Pedro" userId="a745e8ca-c2a2-41e9-b71e-f65d89e83603" providerId="ADAL" clId="{CA48AC27-23A6-412D-A81B-E485D38A8751}" dt="2022-06-13T14:56:14.113" v="393" actId="478"/>
          <ac:spMkLst>
            <pc:docMk/>
            <pc:sldMk cId="1005183788" sldId="260"/>
            <ac:spMk id="171" creationId="{2ADE9ECD-6289-44C3-B75F-DE5F463691A0}"/>
          </ac:spMkLst>
        </pc:spChg>
        <pc:spChg chg="del">
          <ac:chgData name="Beschoren da Costa, Pedro" userId="a745e8ca-c2a2-41e9-b71e-f65d89e83603" providerId="ADAL" clId="{CA48AC27-23A6-412D-A81B-E485D38A8751}" dt="2022-06-13T14:56:14.113" v="393" actId="478"/>
          <ac:spMkLst>
            <pc:docMk/>
            <pc:sldMk cId="1005183788" sldId="260"/>
            <ac:spMk id="172" creationId="{31B27181-03A7-4B04-A357-890A7B65617D}"/>
          </ac:spMkLst>
        </pc:spChg>
        <pc:spChg chg="del">
          <ac:chgData name="Beschoren da Costa, Pedro" userId="a745e8ca-c2a2-41e9-b71e-f65d89e83603" providerId="ADAL" clId="{CA48AC27-23A6-412D-A81B-E485D38A8751}" dt="2022-06-13T14:56:14.113" v="393" actId="478"/>
          <ac:spMkLst>
            <pc:docMk/>
            <pc:sldMk cId="1005183788" sldId="260"/>
            <ac:spMk id="177" creationId="{2BDA59BB-8C7C-454C-A27F-3E5E2BE13BD4}"/>
          </ac:spMkLst>
        </pc:spChg>
        <pc:spChg chg="add mod">
          <ac:chgData name="Beschoren da Costa, Pedro" userId="a745e8ca-c2a2-41e9-b71e-f65d89e83603" providerId="ADAL" clId="{CA48AC27-23A6-412D-A81B-E485D38A8751}" dt="2022-06-13T14:53:46.110" v="388"/>
          <ac:spMkLst>
            <pc:docMk/>
            <pc:sldMk cId="1005183788" sldId="260"/>
            <ac:spMk id="179" creationId="{C9652C46-5C8E-4C13-8B90-29861A31647B}"/>
          </ac:spMkLst>
        </pc:spChg>
        <pc:spChg chg="add mod">
          <ac:chgData name="Beschoren da Costa, Pedro" userId="a745e8ca-c2a2-41e9-b71e-f65d89e83603" providerId="ADAL" clId="{CA48AC27-23A6-412D-A81B-E485D38A8751}" dt="2022-06-13T14:53:54.619" v="389"/>
          <ac:spMkLst>
            <pc:docMk/>
            <pc:sldMk cId="1005183788" sldId="260"/>
            <ac:spMk id="180" creationId="{F82A0BC6-0BFE-4A0A-8F6E-DCB7A61486CC}"/>
          </ac:spMkLst>
        </pc:spChg>
        <pc:spChg chg="add mod">
          <ac:chgData name="Beschoren da Costa, Pedro" userId="a745e8ca-c2a2-41e9-b71e-f65d89e83603" providerId="ADAL" clId="{CA48AC27-23A6-412D-A81B-E485D38A8751}" dt="2022-06-13T14:54:29.476" v="391"/>
          <ac:spMkLst>
            <pc:docMk/>
            <pc:sldMk cId="1005183788" sldId="260"/>
            <ac:spMk id="181" creationId="{97A0A65E-7BDF-482B-9394-D0ED54884FC4}"/>
          </ac:spMkLst>
        </pc:spChg>
        <pc:spChg chg="add mod">
          <ac:chgData name="Beschoren da Costa, Pedro" userId="a745e8ca-c2a2-41e9-b71e-f65d89e83603" providerId="ADAL" clId="{CA48AC27-23A6-412D-A81B-E485D38A8751}" dt="2022-06-13T14:54:32.663" v="392"/>
          <ac:spMkLst>
            <pc:docMk/>
            <pc:sldMk cId="1005183788" sldId="260"/>
            <ac:spMk id="182" creationId="{AAF8579D-F833-4ACB-9878-5A7A019755D4}"/>
          </ac:spMkLst>
        </pc:spChg>
        <pc:spChg chg="del">
          <ac:chgData name="Beschoren da Costa, Pedro" userId="a745e8ca-c2a2-41e9-b71e-f65d89e83603" providerId="ADAL" clId="{CA48AC27-23A6-412D-A81B-E485D38A8751}" dt="2022-06-13T14:56:14.113" v="393" actId="478"/>
          <ac:spMkLst>
            <pc:docMk/>
            <pc:sldMk cId="1005183788" sldId="260"/>
            <ac:spMk id="186" creationId="{DB4AE35C-0998-430C-A26D-06BD46B3FE99}"/>
          </ac:spMkLst>
        </pc:spChg>
        <pc:spChg chg="mod">
          <ac:chgData name="Beschoren da Costa, Pedro" userId="a745e8ca-c2a2-41e9-b71e-f65d89e83603" providerId="ADAL" clId="{CA48AC27-23A6-412D-A81B-E485D38A8751}" dt="2022-06-13T14:54:18.003" v="390" actId="14100"/>
          <ac:spMkLst>
            <pc:docMk/>
            <pc:sldMk cId="1005183788" sldId="260"/>
            <ac:spMk id="188" creationId="{7C5B094E-7896-4DC6-A349-5C34FC16E209}"/>
          </ac:spMkLst>
        </pc:spChg>
        <pc:spChg chg="mod">
          <ac:chgData name="Beschoren da Costa, Pedro" userId="a745e8ca-c2a2-41e9-b71e-f65d89e83603" providerId="ADAL" clId="{CA48AC27-23A6-412D-A81B-E485D38A8751}" dt="2022-06-13T14:54:18.003" v="390" actId="14100"/>
          <ac:spMkLst>
            <pc:docMk/>
            <pc:sldMk cId="1005183788" sldId="260"/>
            <ac:spMk id="190" creationId="{3755D6B2-432D-4EDA-BE6A-978BBE54BC4D}"/>
          </ac:spMkLst>
        </pc:spChg>
        <pc:spChg chg="del">
          <ac:chgData name="Beschoren da Costa, Pedro" userId="a745e8ca-c2a2-41e9-b71e-f65d89e83603" providerId="ADAL" clId="{CA48AC27-23A6-412D-A81B-E485D38A8751}" dt="2022-06-13T14:56:14.113" v="393" actId="478"/>
          <ac:spMkLst>
            <pc:docMk/>
            <pc:sldMk cId="1005183788" sldId="260"/>
            <ac:spMk id="191" creationId="{D0CD3020-84CC-4925-A1D9-E5E165DD65F8}"/>
          </ac:spMkLst>
        </pc:spChg>
        <pc:graphicFrameChg chg="mod">
          <ac:chgData name="Beschoren da Costa, Pedro" userId="a745e8ca-c2a2-41e9-b71e-f65d89e83603" providerId="ADAL" clId="{CA48AC27-23A6-412D-A81B-E485D38A8751}" dt="2022-06-13T14:52:48.574" v="377" actId="1076"/>
          <ac:graphicFrameMkLst>
            <pc:docMk/>
            <pc:sldMk cId="1005183788" sldId="260"/>
            <ac:graphicFrameMk id="2" creationId="{5E29C232-AA6B-4619-951F-13942B393214}"/>
          </ac:graphicFrameMkLst>
        </pc:graphicFrameChg>
        <pc:graphicFrameChg chg="mod">
          <ac:chgData name="Beschoren da Costa, Pedro" userId="a745e8ca-c2a2-41e9-b71e-f65d89e83603" providerId="ADAL" clId="{CA48AC27-23A6-412D-A81B-E485D38A8751}" dt="2022-06-13T14:54:18.003" v="390" actId="14100"/>
          <ac:graphicFrameMkLst>
            <pc:docMk/>
            <pc:sldMk cId="1005183788" sldId="260"/>
            <ac:graphicFrameMk id="136" creationId="{E6380D7E-2C85-4D8F-99E5-3436044F240C}"/>
          </ac:graphicFrameMkLst>
        </pc:graphicFrameChg>
        <pc:graphicFrameChg chg="mod">
          <ac:chgData name="Beschoren da Costa, Pedro" userId="a745e8ca-c2a2-41e9-b71e-f65d89e83603" providerId="ADAL" clId="{CA48AC27-23A6-412D-A81B-E485D38A8751}" dt="2022-06-13T14:52:48.574" v="377" actId="1076"/>
          <ac:graphicFrameMkLst>
            <pc:docMk/>
            <pc:sldMk cId="1005183788" sldId="260"/>
            <ac:graphicFrameMk id="161" creationId="{E7E591D7-1B47-4DC1-B308-6BFFC79116AF}"/>
          </ac:graphicFrameMkLst>
        </pc:graphicFrameChg>
        <pc:graphicFrameChg chg="mod">
          <ac:chgData name="Beschoren da Costa, Pedro" userId="a745e8ca-c2a2-41e9-b71e-f65d89e83603" providerId="ADAL" clId="{CA48AC27-23A6-412D-A81B-E485D38A8751}" dt="2022-06-13T14:52:48.574" v="377" actId="1076"/>
          <ac:graphicFrameMkLst>
            <pc:docMk/>
            <pc:sldMk cId="1005183788" sldId="260"/>
            <ac:graphicFrameMk id="162" creationId="{2BB50FBC-A979-4646-98CB-0015FD534E04}"/>
          </ac:graphicFrameMkLst>
        </pc:graphicFrameChg>
        <pc:graphicFrameChg chg="mod">
          <ac:chgData name="Beschoren da Costa, Pedro" userId="a745e8ca-c2a2-41e9-b71e-f65d89e83603" providerId="ADAL" clId="{CA48AC27-23A6-412D-A81B-E485D38A8751}" dt="2022-06-13T14:52:48.574" v="377" actId="1076"/>
          <ac:graphicFrameMkLst>
            <pc:docMk/>
            <pc:sldMk cId="1005183788" sldId="260"/>
            <ac:graphicFrameMk id="163" creationId="{8BC98536-7B7A-44F3-A9EB-4D944B6054B6}"/>
          </ac:graphicFrameMkLst>
        </pc:graphicFrameChg>
        <pc:picChg chg="mod">
          <ac:chgData name="Beschoren da Costa, Pedro" userId="a745e8ca-c2a2-41e9-b71e-f65d89e83603" providerId="ADAL" clId="{CA48AC27-23A6-412D-A81B-E485D38A8751}" dt="2022-06-13T14:52:27.581" v="371" actId="1076"/>
          <ac:picMkLst>
            <pc:docMk/>
            <pc:sldMk cId="1005183788" sldId="260"/>
            <ac:picMk id="137" creationId="{00000000-0000-0000-0000-000000000000}"/>
          </ac:picMkLst>
        </pc:picChg>
        <pc:picChg chg="mod">
          <ac:chgData name="Beschoren da Costa, Pedro" userId="a745e8ca-c2a2-41e9-b71e-f65d89e83603" providerId="ADAL" clId="{CA48AC27-23A6-412D-A81B-E485D38A8751}" dt="2022-06-13T14:52:28.605" v="372" actId="1076"/>
          <ac:picMkLst>
            <pc:docMk/>
            <pc:sldMk cId="1005183788" sldId="260"/>
            <ac:picMk id="138" creationId="{00000000-0000-0000-0000-000000000000}"/>
          </ac:picMkLst>
        </pc:picChg>
        <pc:picChg chg="mod">
          <ac:chgData name="Beschoren da Costa, Pedro" userId="a745e8ca-c2a2-41e9-b71e-f65d89e83603" providerId="ADAL" clId="{CA48AC27-23A6-412D-A81B-E485D38A8751}" dt="2022-06-13T14:52:25.981" v="370" actId="1076"/>
          <ac:picMkLst>
            <pc:docMk/>
            <pc:sldMk cId="1005183788" sldId="260"/>
            <ac:picMk id="139" creationId="{00000000-0000-0000-0000-000000000000}"/>
          </ac:picMkLst>
        </pc:picChg>
        <pc:picChg chg="mod">
          <ac:chgData name="Beschoren da Costa, Pedro" userId="a745e8ca-c2a2-41e9-b71e-f65d89e83603" providerId="ADAL" clId="{CA48AC27-23A6-412D-A81B-E485D38A8751}" dt="2022-06-13T14:52:32.245" v="373" actId="1076"/>
          <ac:picMkLst>
            <pc:docMk/>
            <pc:sldMk cId="1005183788" sldId="260"/>
            <ac:picMk id="140" creationId="{00000000-0000-0000-0000-000000000000}"/>
          </ac:picMkLst>
        </pc:picChg>
        <pc:picChg chg="mod">
          <ac:chgData name="Beschoren da Costa, Pedro" userId="a745e8ca-c2a2-41e9-b71e-f65d89e83603" providerId="ADAL" clId="{CA48AC27-23A6-412D-A81B-E485D38A8751}" dt="2022-06-13T14:52:48.574" v="377" actId="1076"/>
          <ac:picMkLst>
            <pc:docMk/>
            <pc:sldMk cId="1005183788" sldId="260"/>
            <ac:picMk id="143" creationId="{00000000-0000-0000-0000-000000000000}"/>
          </ac:picMkLst>
        </pc:picChg>
        <pc:picChg chg="mod">
          <ac:chgData name="Beschoren da Costa, Pedro" userId="a745e8ca-c2a2-41e9-b71e-f65d89e83603" providerId="ADAL" clId="{CA48AC27-23A6-412D-A81B-E485D38A8751}" dt="2022-06-13T14:52:48.574" v="377" actId="1076"/>
          <ac:picMkLst>
            <pc:docMk/>
            <pc:sldMk cId="1005183788" sldId="260"/>
            <ac:picMk id="144" creationId="{00000000-0000-0000-0000-000000000000}"/>
          </ac:picMkLst>
        </pc:picChg>
        <pc:picChg chg="mod">
          <ac:chgData name="Beschoren da Costa, Pedro" userId="a745e8ca-c2a2-41e9-b71e-f65d89e83603" providerId="ADAL" clId="{CA48AC27-23A6-412D-A81B-E485D38A8751}" dt="2022-06-13T14:52:48.574" v="377" actId="1076"/>
          <ac:picMkLst>
            <pc:docMk/>
            <pc:sldMk cId="1005183788" sldId="260"/>
            <ac:picMk id="145" creationId="{00000000-0000-0000-0000-000000000000}"/>
          </ac:picMkLst>
        </pc:picChg>
        <pc:picChg chg="mod">
          <ac:chgData name="Beschoren da Costa, Pedro" userId="a745e8ca-c2a2-41e9-b71e-f65d89e83603" providerId="ADAL" clId="{CA48AC27-23A6-412D-A81B-E485D38A8751}" dt="2022-06-13T14:52:48.574" v="377" actId="1076"/>
          <ac:picMkLst>
            <pc:docMk/>
            <pc:sldMk cId="1005183788" sldId="260"/>
            <ac:picMk id="146" creationId="{00000000-0000-0000-0000-000000000000}"/>
          </ac:picMkLst>
        </pc:picChg>
        <pc:picChg chg="mod">
          <ac:chgData name="Beschoren da Costa, Pedro" userId="a745e8ca-c2a2-41e9-b71e-f65d89e83603" providerId="ADAL" clId="{CA48AC27-23A6-412D-A81B-E485D38A8751}" dt="2022-06-13T14:53:12.094" v="387" actId="14100"/>
          <ac:picMkLst>
            <pc:docMk/>
            <pc:sldMk cId="1005183788" sldId="260"/>
            <ac:picMk id="151" creationId="{00000000-0000-0000-0000-000000000000}"/>
          </ac:picMkLst>
        </pc:picChg>
        <pc:picChg chg="mod">
          <ac:chgData name="Beschoren da Costa, Pedro" userId="a745e8ca-c2a2-41e9-b71e-f65d89e83603" providerId="ADAL" clId="{CA48AC27-23A6-412D-A81B-E485D38A8751}" dt="2022-06-13T14:53:01.093" v="381" actId="14100"/>
          <ac:picMkLst>
            <pc:docMk/>
            <pc:sldMk cId="1005183788" sldId="260"/>
            <ac:picMk id="152" creationId="{00000000-0000-0000-0000-000000000000}"/>
          </ac:picMkLst>
        </pc:picChg>
        <pc:picChg chg="mod">
          <ac:chgData name="Beschoren da Costa, Pedro" userId="a745e8ca-c2a2-41e9-b71e-f65d89e83603" providerId="ADAL" clId="{CA48AC27-23A6-412D-A81B-E485D38A8751}" dt="2022-06-13T14:53:09.502" v="385" actId="1076"/>
          <ac:picMkLst>
            <pc:docMk/>
            <pc:sldMk cId="1005183788" sldId="260"/>
            <ac:picMk id="153" creationId="{00000000-0000-0000-0000-000000000000}"/>
          </ac:picMkLst>
        </pc:picChg>
        <pc:picChg chg="mod">
          <ac:chgData name="Beschoren da Costa, Pedro" userId="a745e8ca-c2a2-41e9-b71e-f65d89e83603" providerId="ADAL" clId="{CA48AC27-23A6-412D-A81B-E485D38A8751}" dt="2022-06-13T14:53:05.558" v="383" actId="14100"/>
          <ac:picMkLst>
            <pc:docMk/>
            <pc:sldMk cId="1005183788" sldId="260"/>
            <ac:picMk id="154" creationId="{00000000-0000-0000-0000-000000000000}"/>
          </ac:picMkLst>
        </pc:picChg>
        <pc:picChg chg="mod">
          <ac:chgData name="Beschoren da Costa, Pedro" userId="a745e8ca-c2a2-41e9-b71e-f65d89e83603" providerId="ADAL" clId="{CA48AC27-23A6-412D-A81B-E485D38A8751}" dt="2022-06-13T14:54:18.003" v="390" actId="14100"/>
          <ac:picMkLst>
            <pc:docMk/>
            <pc:sldMk cId="1005183788" sldId="260"/>
            <ac:picMk id="155" creationId="{00000000-0000-0000-0000-000000000000}"/>
          </ac:picMkLst>
        </pc:picChg>
        <pc:picChg chg="mod">
          <ac:chgData name="Beschoren da Costa, Pedro" userId="a745e8ca-c2a2-41e9-b71e-f65d89e83603" providerId="ADAL" clId="{CA48AC27-23A6-412D-A81B-E485D38A8751}" dt="2022-06-13T14:54:18.003" v="390" actId="14100"/>
          <ac:picMkLst>
            <pc:docMk/>
            <pc:sldMk cId="1005183788" sldId="260"/>
            <ac:picMk id="156" creationId="{00000000-0000-0000-0000-000000000000}"/>
          </ac:picMkLst>
        </pc:picChg>
        <pc:picChg chg="mod">
          <ac:chgData name="Beschoren da Costa, Pedro" userId="a745e8ca-c2a2-41e9-b71e-f65d89e83603" providerId="ADAL" clId="{CA48AC27-23A6-412D-A81B-E485D38A8751}" dt="2022-06-13T14:54:18.003" v="390" actId="14100"/>
          <ac:picMkLst>
            <pc:docMk/>
            <pc:sldMk cId="1005183788" sldId="260"/>
            <ac:picMk id="157" creationId="{00000000-0000-0000-0000-000000000000}"/>
          </ac:picMkLst>
        </pc:picChg>
        <pc:picChg chg="mod">
          <ac:chgData name="Beschoren da Costa, Pedro" userId="a745e8ca-c2a2-41e9-b71e-f65d89e83603" providerId="ADAL" clId="{CA48AC27-23A6-412D-A81B-E485D38A8751}" dt="2022-06-13T14:54:18.003" v="390" actId="14100"/>
          <ac:picMkLst>
            <pc:docMk/>
            <pc:sldMk cId="1005183788" sldId="260"/>
            <ac:picMk id="158" creationId="{00000000-0000-0000-0000-000000000000}"/>
          </ac:picMkLst>
        </pc:picChg>
        <pc:picChg chg="del">
          <ac:chgData name="Beschoren da Costa, Pedro" userId="a745e8ca-c2a2-41e9-b71e-f65d89e83603" providerId="ADAL" clId="{CA48AC27-23A6-412D-A81B-E485D38A8751}" dt="2022-06-13T14:56:14.113" v="393" actId="478"/>
          <ac:picMkLst>
            <pc:docMk/>
            <pc:sldMk cId="1005183788" sldId="260"/>
            <ac:picMk id="173" creationId="{8DB1EC03-060E-44D9-8BB0-0D6052CA3980}"/>
          </ac:picMkLst>
        </pc:picChg>
      </pc:sldChg>
    </pc:docChg>
  </pc:docChgLst>
  <pc:docChgLst>
    <pc:chgData name="Aragon Gomez, Marcela" userId="6228d193-a3a6-4b12-b64d-eb0a627e23c0" providerId="ADAL" clId="{0686A0A6-2010-4B26-8DE0-592690895090}"/>
    <pc:docChg chg="custSel modSld">
      <pc:chgData name="Aragon Gomez, Marcela" userId="6228d193-a3a6-4b12-b64d-eb0a627e23c0" providerId="ADAL" clId="{0686A0A6-2010-4B26-8DE0-592690895090}" dt="2022-07-06T20:19:31.941" v="4" actId="1076"/>
      <pc:docMkLst>
        <pc:docMk/>
      </pc:docMkLst>
      <pc:sldChg chg="delSp modSp mod">
        <pc:chgData name="Aragon Gomez, Marcela" userId="6228d193-a3a6-4b12-b64d-eb0a627e23c0" providerId="ADAL" clId="{0686A0A6-2010-4B26-8DE0-592690895090}" dt="2022-07-06T20:19:31.941" v="4" actId="1076"/>
        <pc:sldMkLst>
          <pc:docMk/>
          <pc:sldMk cId="2459963905" sldId="265"/>
        </pc:sldMkLst>
        <pc:spChg chg="del mod">
          <ac:chgData name="Aragon Gomez, Marcela" userId="6228d193-a3a6-4b12-b64d-eb0a627e23c0" providerId="ADAL" clId="{0686A0A6-2010-4B26-8DE0-592690895090}" dt="2022-07-06T20:19:26.021" v="3" actId="478"/>
          <ac:spMkLst>
            <pc:docMk/>
            <pc:sldMk cId="2459963905" sldId="265"/>
            <ac:spMk id="173" creationId="{00000000-0000-0000-0000-000000000000}"/>
          </ac:spMkLst>
        </pc:spChg>
        <pc:picChg chg="mod">
          <ac:chgData name="Aragon Gomez, Marcela" userId="6228d193-a3a6-4b12-b64d-eb0a627e23c0" providerId="ADAL" clId="{0686A0A6-2010-4B26-8DE0-592690895090}" dt="2022-07-06T20:19:31.941" v="4" actId="1076"/>
          <ac:picMkLst>
            <pc:docMk/>
            <pc:sldMk cId="2459963905" sldId="265"/>
            <ac:picMk id="1027" creationId="{00000000-0000-0000-0000-000000000000}"/>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3.pn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046" y="13293954"/>
            <a:ext cx="25727184" cy="9173024"/>
          </a:xfrm>
        </p:spPr>
        <p:txBody>
          <a:bodyPr/>
          <a:lstStyle/>
          <a:p>
            <a:r>
              <a:rPr lang="en-US"/>
              <a:t>Click to edit Master title style</a:t>
            </a:r>
          </a:p>
        </p:txBody>
      </p:sp>
      <p:sp>
        <p:nvSpPr>
          <p:cNvPr id="3" name="Subtitle 2"/>
          <p:cNvSpPr>
            <a:spLocks noGrp="1"/>
          </p:cNvSpPr>
          <p:nvPr>
            <p:ph type="subTitle" idx="1"/>
          </p:nvPr>
        </p:nvSpPr>
        <p:spPr>
          <a:xfrm>
            <a:off x="4540091" y="24250068"/>
            <a:ext cx="21187093" cy="10936305"/>
          </a:xfrm>
        </p:spPr>
        <p:txBody>
          <a:bodyPr/>
          <a:lstStyle>
            <a:lvl1pPr marL="0" indent="0" algn="ctr">
              <a:buNone/>
              <a:defRPr>
                <a:solidFill>
                  <a:schemeClr val="tx1">
                    <a:tint val="75000"/>
                  </a:schemeClr>
                </a:solidFill>
              </a:defRPr>
            </a:lvl1pPr>
            <a:lvl2pPr marL="2087438" indent="0" algn="ctr">
              <a:buNone/>
              <a:defRPr>
                <a:solidFill>
                  <a:schemeClr val="tx1">
                    <a:tint val="75000"/>
                  </a:schemeClr>
                </a:solidFill>
              </a:defRPr>
            </a:lvl2pPr>
            <a:lvl3pPr marL="4174876" indent="0" algn="ctr">
              <a:buNone/>
              <a:defRPr>
                <a:solidFill>
                  <a:schemeClr val="tx1">
                    <a:tint val="75000"/>
                  </a:schemeClr>
                </a:solidFill>
              </a:defRPr>
            </a:lvl3pPr>
            <a:lvl4pPr marL="6262314" indent="0" algn="ctr">
              <a:buNone/>
              <a:defRPr>
                <a:solidFill>
                  <a:schemeClr val="tx1">
                    <a:tint val="75000"/>
                  </a:schemeClr>
                </a:solidFill>
              </a:defRPr>
            </a:lvl4pPr>
            <a:lvl5pPr marL="8349752" indent="0" algn="ctr">
              <a:buNone/>
              <a:defRPr>
                <a:solidFill>
                  <a:schemeClr val="tx1">
                    <a:tint val="75000"/>
                  </a:schemeClr>
                </a:solidFill>
              </a:defRPr>
            </a:lvl5pPr>
            <a:lvl6pPr marL="10437190" indent="0" algn="ctr">
              <a:buNone/>
              <a:defRPr>
                <a:solidFill>
                  <a:schemeClr val="tx1">
                    <a:tint val="75000"/>
                  </a:schemeClr>
                </a:solidFill>
              </a:defRPr>
            </a:lvl6pPr>
            <a:lvl7pPr marL="12524628" indent="0" algn="ctr">
              <a:buNone/>
              <a:defRPr>
                <a:solidFill>
                  <a:schemeClr val="tx1">
                    <a:tint val="75000"/>
                  </a:schemeClr>
                </a:solidFill>
              </a:defRPr>
            </a:lvl7pPr>
            <a:lvl8pPr marL="14612066" indent="0" algn="ctr">
              <a:buNone/>
              <a:defRPr>
                <a:solidFill>
                  <a:schemeClr val="tx1">
                    <a:tint val="75000"/>
                  </a:schemeClr>
                </a:solidFill>
              </a:defRPr>
            </a:lvl8pPr>
            <a:lvl9pPr marL="16699504"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22FA9B4-0C6B-4448-AB20-1FD8B8AFCAE3}" type="datetimeFigureOut">
              <a:rPr lang="en-US" smtClean="0"/>
              <a:t>7/6/2022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B12E88-6F1E-4F5F-AE1A-BF9714806B49}" type="slidenum">
              <a:rPr lang="en-US" smtClean="0"/>
              <a:t>‹#›</a:t>
            </a:fld>
            <a:endParaRPr lang="en-US"/>
          </a:p>
        </p:txBody>
      </p:sp>
    </p:spTree>
    <p:extLst>
      <p:ext uri="{BB962C8B-B14F-4D97-AF65-F5344CB8AC3E}">
        <p14:creationId xmlns:p14="http://schemas.microsoft.com/office/powerpoint/2010/main" val="22985932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22FA9B4-0C6B-4448-AB20-1FD8B8AFCAE3}" type="datetimeFigureOut">
              <a:rPr lang="en-US" smtClean="0"/>
              <a:t>7/6/2022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B12E88-6F1E-4F5F-AE1A-BF9714806B49}" type="slidenum">
              <a:rPr lang="en-US" smtClean="0"/>
              <a:t>‹#›</a:t>
            </a:fld>
            <a:endParaRPr lang="en-US"/>
          </a:p>
        </p:txBody>
      </p:sp>
    </p:spTree>
    <p:extLst>
      <p:ext uri="{BB962C8B-B14F-4D97-AF65-F5344CB8AC3E}">
        <p14:creationId xmlns:p14="http://schemas.microsoft.com/office/powerpoint/2010/main" val="101011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943774" y="1713757"/>
            <a:ext cx="6810137" cy="3651378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13364" y="1713757"/>
            <a:ext cx="19925956" cy="3651378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22FA9B4-0C6B-4448-AB20-1FD8B8AFCAE3}" type="datetimeFigureOut">
              <a:rPr lang="en-US" smtClean="0"/>
              <a:t>7/6/2022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B12E88-6F1E-4F5F-AE1A-BF9714806B49}" type="slidenum">
              <a:rPr lang="en-US" smtClean="0"/>
              <a:t>‹#›</a:t>
            </a:fld>
            <a:endParaRPr lang="en-US"/>
          </a:p>
        </p:txBody>
      </p:sp>
    </p:spTree>
    <p:extLst>
      <p:ext uri="{BB962C8B-B14F-4D97-AF65-F5344CB8AC3E}">
        <p14:creationId xmlns:p14="http://schemas.microsoft.com/office/powerpoint/2010/main" val="32803268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22FA9B4-0C6B-4448-AB20-1FD8B8AFCAE3}" type="datetimeFigureOut">
              <a:rPr lang="en-US" smtClean="0"/>
              <a:t>7/6/2022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B12E88-6F1E-4F5F-AE1A-BF9714806B49}" type="slidenum">
              <a:rPr lang="en-US" smtClean="0"/>
              <a:t>‹#›</a:t>
            </a:fld>
            <a:endParaRPr lang="en-US"/>
          </a:p>
        </p:txBody>
      </p:sp>
    </p:spTree>
    <p:extLst>
      <p:ext uri="{BB962C8B-B14F-4D97-AF65-F5344CB8AC3E}">
        <p14:creationId xmlns:p14="http://schemas.microsoft.com/office/powerpoint/2010/main" val="1692437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390906" y="27499264"/>
            <a:ext cx="25727184" cy="8499411"/>
          </a:xfrm>
        </p:spPr>
        <p:txBody>
          <a:bodyPr anchor="t"/>
          <a:lstStyle>
            <a:lvl1pPr algn="l">
              <a:defRPr sz="18300" b="1" cap="all"/>
            </a:lvl1pPr>
          </a:lstStyle>
          <a:p>
            <a:r>
              <a:rPr lang="en-US"/>
              <a:t>Click to edit Master title style</a:t>
            </a:r>
          </a:p>
        </p:txBody>
      </p:sp>
      <p:sp>
        <p:nvSpPr>
          <p:cNvPr id="3" name="Text Placeholder 2"/>
          <p:cNvSpPr>
            <a:spLocks noGrp="1"/>
          </p:cNvSpPr>
          <p:nvPr>
            <p:ph type="body" idx="1"/>
          </p:nvPr>
        </p:nvSpPr>
        <p:spPr>
          <a:xfrm>
            <a:off x="2390906" y="18138027"/>
            <a:ext cx="25727184" cy="9361236"/>
          </a:xfrm>
        </p:spPr>
        <p:txBody>
          <a:bodyPr anchor="b"/>
          <a:lstStyle>
            <a:lvl1pPr marL="0" indent="0">
              <a:buNone/>
              <a:defRPr sz="9100">
                <a:solidFill>
                  <a:schemeClr val="tx1">
                    <a:tint val="75000"/>
                  </a:schemeClr>
                </a:solidFill>
              </a:defRPr>
            </a:lvl1pPr>
            <a:lvl2pPr marL="2087438" indent="0">
              <a:buNone/>
              <a:defRPr sz="8200">
                <a:solidFill>
                  <a:schemeClr val="tx1">
                    <a:tint val="75000"/>
                  </a:schemeClr>
                </a:solidFill>
              </a:defRPr>
            </a:lvl2pPr>
            <a:lvl3pPr marL="4174876" indent="0">
              <a:buNone/>
              <a:defRPr sz="7300">
                <a:solidFill>
                  <a:schemeClr val="tx1">
                    <a:tint val="75000"/>
                  </a:schemeClr>
                </a:solidFill>
              </a:defRPr>
            </a:lvl3pPr>
            <a:lvl4pPr marL="6262314" indent="0">
              <a:buNone/>
              <a:defRPr sz="6400">
                <a:solidFill>
                  <a:schemeClr val="tx1">
                    <a:tint val="75000"/>
                  </a:schemeClr>
                </a:solidFill>
              </a:defRPr>
            </a:lvl4pPr>
            <a:lvl5pPr marL="8349752" indent="0">
              <a:buNone/>
              <a:defRPr sz="6400">
                <a:solidFill>
                  <a:schemeClr val="tx1">
                    <a:tint val="75000"/>
                  </a:schemeClr>
                </a:solidFill>
              </a:defRPr>
            </a:lvl5pPr>
            <a:lvl6pPr marL="10437190" indent="0">
              <a:buNone/>
              <a:defRPr sz="6400">
                <a:solidFill>
                  <a:schemeClr val="tx1">
                    <a:tint val="75000"/>
                  </a:schemeClr>
                </a:solidFill>
              </a:defRPr>
            </a:lvl6pPr>
            <a:lvl7pPr marL="12524628" indent="0">
              <a:buNone/>
              <a:defRPr sz="6400">
                <a:solidFill>
                  <a:schemeClr val="tx1">
                    <a:tint val="75000"/>
                  </a:schemeClr>
                </a:solidFill>
              </a:defRPr>
            </a:lvl7pPr>
            <a:lvl8pPr marL="14612066" indent="0">
              <a:buNone/>
              <a:defRPr sz="6400">
                <a:solidFill>
                  <a:schemeClr val="tx1">
                    <a:tint val="75000"/>
                  </a:schemeClr>
                </a:solidFill>
              </a:defRPr>
            </a:lvl8pPr>
            <a:lvl9pPr marL="16699504" indent="0">
              <a:buNone/>
              <a:defRPr sz="6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22FA9B4-0C6B-4448-AB20-1FD8B8AFCAE3}" type="datetimeFigureOut">
              <a:rPr lang="en-US" smtClean="0"/>
              <a:t>7/6/2022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B12E88-6F1E-4F5F-AE1A-BF9714806B49}" type="slidenum">
              <a:rPr lang="en-US" smtClean="0"/>
              <a:t>‹#›</a:t>
            </a:fld>
            <a:endParaRPr lang="en-US"/>
          </a:p>
        </p:txBody>
      </p:sp>
    </p:spTree>
    <p:extLst>
      <p:ext uri="{BB962C8B-B14F-4D97-AF65-F5344CB8AC3E}">
        <p14:creationId xmlns:p14="http://schemas.microsoft.com/office/powerpoint/2010/main" val="19638146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13364" y="9985325"/>
            <a:ext cx="13368046" cy="28242219"/>
          </a:xfrm>
        </p:spPr>
        <p:txBody>
          <a:bodyPr/>
          <a:lstStyle>
            <a:lvl1pPr>
              <a:defRPr sz="12800"/>
            </a:lvl1pPr>
            <a:lvl2pPr>
              <a:defRPr sz="11000"/>
            </a:lvl2pPr>
            <a:lvl3pPr>
              <a:defRPr sz="9100"/>
            </a:lvl3pPr>
            <a:lvl4pPr>
              <a:defRPr sz="8200"/>
            </a:lvl4pPr>
            <a:lvl5pPr>
              <a:defRPr sz="8200"/>
            </a:lvl5pPr>
            <a:lvl6pPr>
              <a:defRPr sz="8200"/>
            </a:lvl6pPr>
            <a:lvl7pPr>
              <a:defRPr sz="8200"/>
            </a:lvl7pPr>
            <a:lvl8pPr>
              <a:defRPr sz="8200"/>
            </a:lvl8pPr>
            <a:lvl9pPr>
              <a:defRPr sz="8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5385865" y="9985325"/>
            <a:ext cx="13368046" cy="28242219"/>
          </a:xfrm>
        </p:spPr>
        <p:txBody>
          <a:bodyPr/>
          <a:lstStyle>
            <a:lvl1pPr>
              <a:defRPr sz="12800"/>
            </a:lvl1pPr>
            <a:lvl2pPr>
              <a:defRPr sz="11000"/>
            </a:lvl2pPr>
            <a:lvl3pPr>
              <a:defRPr sz="9100"/>
            </a:lvl3pPr>
            <a:lvl4pPr>
              <a:defRPr sz="8200"/>
            </a:lvl4pPr>
            <a:lvl5pPr>
              <a:defRPr sz="8200"/>
            </a:lvl5pPr>
            <a:lvl6pPr>
              <a:defRPr sz="8200"/>
            </a:lvl6pPr>
            <a:lvl7pPr>
              <a:defRPr sz="8200"/>
            </a:lvl7pPr>
            <a:lvl8pPr>
              <a:defRPr sz="8200"/>
            </a:lvl8pPr>
            <a:lvl9pPr>
              <a:defRPr sz="8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22FA9B4-0C6B-4448-AB20-1FD8B8AFCAE3}" type="datetimeFigureOut">
              <a:rPr lang="en-US" smtClean="0"/>
              <a:t>7/6/2022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EB12E88-6F1E-4F5F-AE1A-BF9714806B49}" type="slidenum">
              <a:rPr lang="en-US" smtClean="0"/>
              <a:t>‹#›</a:t>
            </a:fld>
            <a:endParaRPr lang="en-US"/>
          </a:p>
        </p:txBody>
      </p:sp>
    </p:spTree>
    <p:extLst>
      <p:ext uri="{BB962C8B-B14F-4D97-AF65-F5344CB8AC3E}">
        <p14:creationId xmlns:p14="http://schemas.microsoft.com/office/powerpoint/2010/main" val="39387564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513364" y="9579176"/>
            <a:ext cx="13373303" cy="3992145"/>
          </a:xfrm>
        </p:spPr>
        <p:txBody>
          <a:bodyPr anchor="b"/>
          <a:lstStyle>
            <a:lvl1pPr marL="0" indent="0">
              <a:buNone/>
              <a:defRPr sz="11000" b="1"/>
            </a:lvl1pPr>
            <a:lvl2pPr marL="2087438" indent="0">
              <a:buNone/>
              <a:defRPr sz="9100" b="1"/>
            </a:lvl2pPr>
            <a:lvl3pPr marL="4174876" indent="0">
              <a:buNone/>
              <a:defRPr sz="8200" b="1"/>
            </a:lvl3pPr>
            <a:lvl4pPr marL="6262314" indent="0">
              <a:buNone/>
              <a:defRPr sz="7300" b="1"/>
            </a:lvl4pPr>
            <a:lvl5pPr marL="8349752" indent="0">
              <a:buNone/>
              <a:defRPr sz="7300" b="1"/>
            </a:lvl5pPr>
            <a:lvl6pPr marL="10437190" indent="0">
              <a:buNone/>
              <a:defRPr sz="7300" b="1"/>
            </a:lvl6pPr>
            <a:lvl7pPr marL="12524628" indent="0">
              <a:buNone/>
              <a:defRPr sz="7300" b="1"/>
            </a:lvl7pPr>
            <a:lvl8pPr marL="14612066" indent="0">
              <a:buNone/>
              <a:defRPr sz="7300" b="1"/>
            </a:lvl8pPr>
            <a:lvl9pPr marL="16699504" indent="0">
              <a:buNone/>
              <a:defRPr sz="7300" b="1"/>
            </a:lvl9pPr>
          </a:lstStyle>
          <a:p>
            <a:pPr lvl="0"/>
            <a:r>
              <a:rPr lang="en-US"/>
              <a:t>Click to edit Master text styles</a:t>
            </a:r>
          </a:p>
        </p:txBody>
      </p:sp>
      <p:sp>
        <p:nvSpPr>
          <p:cNvPr id="4" name="Content Placeholder 3"/>
          <p:cNvSpPr>
            <a:spLocks noGrp="1"/>
          </p:cNvSpPr>
          <p:nvPr>
            <p:ph sz="half" idx="2"/>
          </p:nvPr>
        </p:nvSpPr>
        <p:spPr>
          <a:xfrm>
            <a:off x="1513364" y="13571321"/>
            <a:ext cx="13373303" cy="24656220"/>
          </a:xfrm>
        </p:spPr>
        <p:txBody>
          <a:bodyPr/>
          <a:lstStyle>
            <a:lvl1pPr>
              <a:defRPr sz="11000"/>
            </a:lvl1pPr>
            <a:lvl2pPr>
              <a:defRPr sz="9100"/>
            </a:lvl2pPr>
            <a:lvl3pPr>
              <a:defRPr sz="8200"/>
            </a:lvl3pPr>
            <a:lvl4pPr>
              <a:defRPr sz="7300"/>
            </a:lvl4pPr>
            <a:lvl5pPr>
              <a:defRPr sz="7300"/>
            </a:lvl5pPr>
            <a:lvl6pPr>
              <a:defRPr sz="7300"/>
            </a:lvl6pPr>
            <a:lvl7pPr>
              <a:defRPr sz="7300"/>
            </a:lvl7pPr>
            <a:lvl8pPr>
              <a:defRPr sz="7300"/>
            </a:lvl8pPr>
            <a:lvl9pPr>
              <a:defRPr sz="7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5375357" y="9579176"/>
            <a:ext cx="13378556" cy="3992145"/>
          </a:xfrm>
        </p:spPr>
        <p:txBody>
          <a:bodyPr anchor="b"/>
          <a:lstStyle>
            <a:lvl1pPr marL="0" indent="0">
              <a:buNone/>
              <a:defRPr sz="11000" b="1"/>
            </a:lvl1pPr>
            <a:lvl2pPr marL="2087438" indent="0">
              <a:buNone/>
              <a:defRPr sz="9100" b="1"/>
            </a:lvl2pPr>
            <a:lvl3pPr marL="4174876" indent="0">
              <a:buNone/>
              <a:defRPr sz="8200" b="1"/>
            </a:lvl3pPr>
            <a:lvl4pPr marL="6262314" indent="0">
              <a:buNone/>
              <a:defRPr sz="7300" b="1"/>
            </a:lvl4pPr>
            <a:lvl5pPr marL="8349752" indent="0">
              <a:buNone/>
              <a:defRPr sz="7300" b="1"/>
            </a:lvl5pPr>
            <a:lvl6pPr marL="10437190" indent="0">
              <a:buNone/>
              <a:defRPr sz="7300" b="1"/>
            </a:lvl6pPr>
            <a:lvl7pPr marL="12524628" indent="0">
              <a:buNone/>
              <a:defRPr sz="7300" b="1"/>
            </a:lvl7pPr>
            <a:lvl8pPr marL="14612066" indent="0">
              <a:buNone/>
              <a:defRPr sz="7300" b="1"/>
            </a:lvl8pPr>
            <a:lvl9pPr marL="16699504" indent="0">
              <a:buNone/>
              <a:defRPr sz="7300" b="1"/>
            </a:lvl9pPr>
          </a:lstStyle>
          <a:p>
            <a:pPr lvl="0"/>
            <a:r>
              <a:rPr lang="en-US"/>
              <a:t>Click to edit Master text styles</a:t>
            </a:r>
          </a:p>
        </p:txBody>
      </p:sp>
      <p:sp>
        <p:nvSpPr>
          <p:cNvPr id="6" name="Content Placeholder 5"/>
          <p:cNvSpPr>
            <a:spLocks noGrp="1"/>
          </p:cNvSpPr>
          <p:nvPr>
            <p:ph sz="quarter" idx="4"/>
          </p:nvPr>
        </p:nvSpPr>
        <p:spPr>
          <a:xfrm>
            <a:off x="15375357" y="13571321"/>
            <a:ext cx="13378556" cy="24656220"/>
          </a:xfrm>
        </p:spPr>
        <p:txBody>
          <a:bodyPr/>
          <a:lstStyle>
            <a:lvl1pPr>
              <a:defRPr sz="11000"/>
            </a:lvl1pPr>
            <a:lvl2pPr>
              <a:defRPr sz="9100"/>
            </a:lvl2pPr>
            <a:lvl3pPr>
              <a:defRPr sz="8200"/>
            </a:lvl3pPr>
            <a:lvl4pPr>
              <a:defRPr sz="7300"/>
            </a:lvl4pPr>
            <a:lvl5pPr>
              <a:defRPr sz="7300"/>
            </a:lvl5pPr>
            <a:lvl6pPr>
              <a:defRPr sz="7300"/>
            </a:lvl6pPr>
            <a:lvl7pPr>
              <a:defRPr sz="7300"/>
            </a:lvl7pPr>
            <a:lvl8pPr>
              <a:defRPr sz="7300"/>
            </a:lvl8pPr>
            <a:lvl9pPr>
              <a:defRPr sz="7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22FA9B4-0C6B-4448-AB20-1FD8B8AFCAE3}" type="datetimeFigureOut">
              <a:rPr lang="en-US" smtClean="0"/>
              <a:t>7/6/2022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EB12E88-6F1E-4F5F-AE1A-BF9714806B49}" type="slidenum">
              <a:rPr lang="en-US" smtClean="0"/>
              <a:t>‹#›</a:t>
            </a:fld>
            <a:endParaRPr lang="en-US"/>
          </a:p>
        </p:txBody>
      </p:sp>
    </p:spTree>
    <p:extLst>
      <p:ext uri="{BB962C8B-B14F-4D97-AF65-F5344CB8AC3E}">
        <p14:creationId xmlns:p14="http://schemas.microsoft.com/office/powerpoint/2010/main" val="76890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22FA9B4-0C6B-4448-AB20-1FD8B8AFCAE3}" type="datetimeFigureOut">
              <a:rPr lang="en-US" smtClean="0"/>
              <a:t>7/6/2022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EB12E88-6F1E-4F5F-AE1A-BF9714806B49}" type="slidenum">
              <a:rPr lang="en-US" smtClean="0"/>
              <a:t>‹#›</a:t>
            </a:fld>
            <a:endParaRPr lang="en-US"/>
          </a:p>
        </p:txBody>
      </p:sp>
    </p:spTree>
    <p:extLst>
      <p:ext uri="{BB962C8B-B14F-4D97-AF65-F5344CB8AC3E}">
        <p14:creationId xmlns:p14="http://schemas.microsoft.com/office/powerpoint/2010/main" val="11730544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2FA9B4-0C6B-4448-AB20-1FD8B8AFCAE3}" type="datetimeFigureOut">
              <a:rPr lang="en-US" smtClean="0"/>
              <a:t>7/6/2022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EB12E88-6F1E-4F5F-AE1A-BF9714806B49}" type="slidenum">
              <a:rPr lang="en-US" smtClean="0"/>
              <a:t>‹#›</a:t>
            </a:fld>
            <a:endParaRPr lang="en-US"/>
          </a:p>
        </p:txBody>
      </p:sp>
    </p:spTree>
    <p:extLst>
      <p:ext uri="{BB962C8B-B14F-4D97-AF65-F5344CB8AC3E}">
        <p14:creationId xmlns:p14="http://schemas.microsoft.com/office/powerpoint/2010/main" val="1279231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3365" y="1703845"/>
            <a:ext cx="9957725" cy="7251246"/>
          </a:xfrm>
        </p:spPr>
        <p:txBody>
          <a:bodyPr anchor="b"/>
          <a:lstStyle>
            <a:lvl1pPr algn="l">
              <a:defRPr sz="9100" b="1"/>
            </a:lvl1pPr>
          </a:lstStyle>
          <a:p>
            <a:r>
              <a:rPr lang="en-US"/>
              <a:t>Click to edit Master title style</a:t>
            </a:r>
          </a:p>
        </p:txBody>
      </p:sp>
      <p:sp>
        <p:nvSpPr>
          <p:cNvPr id="3" name="Content Placeholder 2"/>
          <p:cNvSpPr>
            <a:spLocks noGrp="1"/>
          </p:cNvSpPr>
          <p:nvPr>
            <p:ph idx="1"/>
          </p:nvPr>
        </p:nvSpPr>
        <p:spPr>
          <a:xfrm>
            <a:off x="11833664" y="1703848"/>
            <a:ext cx="16920247" cy="36523697"/>
          </a:xfrm>
        </p:spPr>
        <p:txBody>
          <a:bodyPr/>
          <a:lstStyle>
            <a:lvl1pPr>
              <a:defRPr sz="14600"/>
            </a:lvl1pPr>
            <a:lvl2pPr>
              <a:defRPr sz="12800"/>
            </a:lvl2pPr>
            <a:lvl3pPr>
              <a:defRPr sz="11000"/>
            </a:lvl3pPr>
            <a:lvl4pPr>
              <a:defRPr sz="9100"/>
            </a:lvl4pPr>
            <a:lvl5pPr>
              <a:defRPr sz="9100"/>
            </a:lvl5pPr>
            <a:lvl6pPr>
              <a:defRPr sz="9100"/>
            </a:lvl6pPr>
            <a:lvl7pPr>
              <a:defRPr sz="9100"/>
            </a:lvl7pPr>
            <a:lvl8pPr>
              <a:defRPr sz="9100"/>
            </a:lvl8pPr>
            <a:lvl9pPr>
              <a:defRPr sz="9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513365" y="8955093"/>
            <a:ext cx="9957725" cy="29272451"/>
          </a:xfrm>
        </p:spPr>
        <p:txBody>
          <a:bodyPr/>
          <a:lstStyle>
            <a:lvl1pPr marL="0" indent="0">
              <a:buNone/>
              <a:defRPr sz="6400"/>
            </a:lvl1pPr>
            <a:lvl2pPr marL="2087438" indent="0">
              <a:buNone/>
              <a:defRPr sz="5500"/>
            </a:lvl2pPr>
            <a:lvl3pPr marL="4174876" indent="0">
              <a:buNone/>
              <a:defRPr sz="4600"/>
            </a:lvl3pPr>
            <a:lvl4pPr marL="6262314" indent="0">
              <a:buNone/>
              <a:defRPr sz="4100"/>
            </a:lvl4pPr>
            <a:lvl5pPr marL="8349752" indent="0">
              <a:buNone/>
              <a:defRPr sz="4100"/>
            </a:lvl5pPr>
            <a:lvl6pPr marL="10437190" indent="0">
              <a:buNone/>
              <a:defRPr sz="4100"/>
            </a:lvl6pPr>
            <a:lvl7pPr marL="12524628" indent="0">
              <a:buNone/>
              <a:defRPr sz="4100"/>
            </a:lvl7pPr>
            <a:lvl8pPr marL="14612066" indent="0">
              <a:buNone/>
              <a:defRPr sz="4100"/>
            </a:lvl8pPr>
            <a:lvl9pPr marL="16699504" indent="0">
              <a:buNone/>
              <a:defRPr sz="4100"/>
            </a:lvl9pPr>
          </a:lstStyle>
          <a:p>
            <a:pPr lvl="0"/>
            <a:r>
              <a:rPr lang="en-US"/>
              <a:t>Click to edit Master text styles</a:t>
            </a:r>
          </a:p>
        </p:txBody>
      </p:sp>
      <p:sp>
        <p:nvSpPr>
          <p:cNvPr id="5" name="Date Placeholder 4"/>
          <p:cNvSpPr>
            <a:spLocks noGrp="1"/>
          </p:cNvSpPr>
          <p:nvPr>
            <p:ph type="dt" sz="half" idx="10"/>
          </p:nvPr>
        </p:nvSpPr>
        <p:spPr/>
        <p:txBody>
          <a:bodyPr/>
          <a:lstStyle/>
          <a:p>
            <a:fld id="{522FA9B4-0C6B-4448-AB20-1FD8B8AFCAE3}" type="datetimeFigureOut">
              <a:rPr lang="en-US" smtClean="0"/>
              <a:t>7/6/2022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EB12E88-6F1E-4F5F-AE1A-BF9714806B49}" type="slidenum">
              <a:rPr lang="en-US" smtClean="0"/>
              <a:t>‹#›</a:t>
            </a:fld>
            <a:endParaRPr lang="en-US"/>
          </a:p>
        </p:txBody>
      </p:sp>
    </p:spTree>
    <p:extLst>
      <p:ext uri="{BB962C8B-B14F-4D97-AF65-F5344CB8AC3E}">
        <p14:creationId xmlns:p14="http://schemas.microsoft.com/office/powerpoint/2010/main" val="34020870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32598" y="29955967"/>
            <a:ext cx="18160365" cy="3536471"/>
          </a:xfrm>
        </p:spPr>
        <p:txBody>
          <a:bodyPr anchor="b"/>
          <a:lstStyle>
            <a:lvl1pPr algn="l">
              <a:defRPr sz="9100" b="1"/>
            </a:lvl1pPr>
          </a:lstStyle>
          <a:p>
            <a:r>
              <a:rPr lang="en-US"/>
              <a:t>Click to edit Master title style</a:t>
            </a:r>
          </a:p>
        </p:txBody>
      </p:sp>
      <p:sp>
        <p:nvSpPr>
          <p:cNvPr id="3" name="Picture Placeholder 2"/>
          <p:cNvSpPr>
            <a:spLocks noGrp="1"/>
          </p:cNvSpPr>
          <p:nvPr>
            <p:ph type="pic" idx="1"/>
          </p:nvPr>
        </p:nvSpPr>
        <p:spPr>
          <a:xfrm>
            <a:off x="5932598" y="3823744"/>
            <a:ext cx="18160365" cy="25676543"/>
          </a:xfrm>
        </p:spPr>
        <p:txBody>
          <a:bodyPr/>
          <a:lstStyle>
            <a:lvl1pPr marL="0" indent="0">
              <a:buNone/>
              <a:defRPr sz="14600"/>
            </a:lvl1pPr>
            <a:lvl2pPr marL="2087438" indent="0">
              <a:buNone/>
              <a:defRPr sz="12800"/>
            </a:lvl2pPr>
            <a:lvl3pPr marL="4174876" indent="0">
              <a:buNone/>
              <a:defRPr sz="11000"/>
            </a:lvl3pPr>
            <a:lvl4pPr marL="6262314" indent="0">
              <a:buNone/>
              <a:defRPr sz="9100"/>
            </a:lvl4pPr>
            <a:lvl5pPr marL="8349752" indent="0">
              <a:buNone/>
              <a:defRPr sz="9100"/>
            </a:lvl5pPr>
            <a:lvl6pPr marL="10437190" indent="0">
              <a:buNone/>
              <a:defRPr sz="9100"/>
            </a:lvl6pPr>
            <a:lvl7pPr marL="12524628" indent="0">
              <a:buNone/>
              <a:defRPr sz="9100"/>
            </a:lvl7pPr>
            <a:lvl8pPr marL="14612066" indent="0">
              <a:buNone/>
              <a:defRPr sz="9100"/>
            </a:lvl8pPr>
            <a:lvl9pPr marL="16699504" indent="0">
              <a:buNone/>
              <a:defRPr sz="9100"/>
            </a:lvl9pPr>
          </a:lstStyle>
          <a:p>
            <a:endParaRPr lang="en-US"/>
          </a:p>
        </p:txBody>
      </p:sp>
      <p:sp>
        <p:nvSpPr>
          <p:cNvPr id="4" name="Text Placeholder 3"/>
          <p:cNvSpPr>
            <a:spLocks noGrp="1"/>
          </p:cNvSpPr>
          <p:nvPr>
            <p:ph type="body" sz="half" idx="2"/>
          </p:nvPr>
        </p:nvSpPr>
        <p:spPr>
          <a:xfrm>
            <a:off x="5932598" y="33492438"/>
            <a:ext cx="18160365" cy="5022376"/>
          </a:xfrm>
        </p:spPr>
        <p:txBody>
          <a:bodyPr/>
          <a:lstStyle>
            <a:lvl1pPr marL="0" indent="0">
              <a:buNone/>
              <a:defRPr sz="6400"/>
            </a:lvl1pPr>
            <a:lvl2pPr marL="2087438" indent="0">
              <a:buNone/>
              <a:defRPr sz="5500"/>
            </a:lvl2pPr>
            <a:lvl3pPr marL="4174876" indent="0">
              <a:buNone/>
              <a:defRPr sz="4600"/>
            </a:lvl3pPr>
            <a:lvl4pPr marL="6262314" indent="0">
              <a:buNone/>
              <a:defRPr sz="4100"/>
            </a:lvl4pPr>
            <a:lvl5pPr marL="8349752" indent="0">
              <a:buNone/>
              <a:defRPr sz="4100"/>
            </a:lvl5pPr>
            <a:lvl6pPr marL="10437190" indent="0">
              <a:buNone/>
              <a:defRPr sz="4100"/>
            </a:lvl6pPr>
            <a:lvl7pPr marL="12524628" indent="0">
              <a:buNone/>
              <a:defRPr sz="4100"/>
            </a:lvl7pPr>
            <a:lvl8pPr marL="14612066" indent="0">
              <a:buNone/>
              <a:defRPr sz="4100"/>
            </a:lvl8pPr>
            <a:lvl9pPr marL="16699504" indent="0">
              <a:buNone/>
              <a:defRPr sz="4100"/>
            </a:lvl9pPr>
          </a:lstStyle>
          <a:p>
            <a:pPr lvl="0"/>
            <a:r>
              <a:rPr lang="en-US"/>
              <a:t>Click to edit Master text styles</a:t>
            </a:r>
          </a:p>
        </p:txBody>
      </p:sp>
      <p:sp>
        <p:nvSpPr>
          <p:cNvPr id="5" name="Date Placeholder 4"/>
          <p:cNvSpPr>
            <a:spLocks noGrp="1"/>
          </p:cNvSpPr>
          <p:nvPr>
            <p:ph type="dt" sz="half" idx="10"/>
          </p:nvPr>
        </p:nvSpPr>
        <p:spPr/>
        <p:txBody>
          <a:bodyPr/>
          <a:lstStyle/>
          <a:p>
            <a:fld id="{522FA9B4-0C6B-4448-AB20-1FD8B8AFCAE3}" type="datetimeFigureOut">
              <a:rPr lang="en-US" smtClean="0"/>
              <a:t>7/6/2022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EB12E88-6F1E-4F5F-AE1A-BF9714806B49}" type="slidenum">
              <a:rPr lang="en-US" smtClean="0"/>
              <a:t>‹#›</a:t>
            </a:fld>
            <a:endParaRPr lang="en-US"/>
          </a:p>
        </p:txBody>
      </p:sp>
    </p:spTree>
    <p:extLst>
      <p:ext uri="{BB962C8B-B14F-4D97-AF65-F5344CB8AC3E}">
        <p14:creationId xmlns:p14="http://schemas.microsoft.com/office/powerpoint/2010/main" val="4411143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13364" y="1713754"/>
            <a:ext cx="27240548" cy="7132373"/>
          </a:xfrm>
          <a:prstGeom prst="rect">
            <a:avLst/>
          </a:prstGeom>
        </p:spPr>
        <p:txBody>
          <a:bodyPr vert="horz" lIns="417488" tIns="208744" rIns="417488" bIns="208744" rtlCol="0" anchor="ctr">
            <a:normAutofit/>
          </a:bodyPr>
          <a:lstStyle/>
          <a:p>
            <a:r>
              <a:rPr lang="en-US"/>
              <a:t>Click to edit Master title style</a:t>
            </a:r>
          </a:p>
        </p:txBody>
      </p:sp>
      <p:sp>
        <p:nvSpPr>
          <p:cNvPr id="3" name="Text Placeholder 2"/>
          <p:cNvSpPr>
            <a:spLocks noGrp="1"/>
          </p:cNvSpPr>
          <p:nvPr>
            <p:ph type="body" idx="1"/>
          </p:nvPr>
        </p:nvSpPr>
        <p:spPr>
          <a:xfrm>
            <a:off x="1513364" y="9985325"/>
            <a:ext cx="27240548" cy="28242219"/>
          </a:xfrm>
          <a:prstGeom prst="rect">
            <a:avLst/>
          </a:prstGeom>
        </p:spPr>
        <p:txBody>
          <a:bodyPr vert="horz" lIns="417488" tIns="208744" rIns="417488" bIns="208744"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513364" y="39663922"/>
            <a:ext cx="7062364" cy="2278397"/>
          </a:xfrm>
          <a:prstGeom prst="rect">
            <a:avLst/>
          </a:prstGeom>
        </p:spPr>
        <p:txBody>
          <a:bodyPr vert="horz" lIns="417488" tIns="208744" rIns="417488" bIns="208744" rtlCol="0" anchor="ctr"/>
          <a:lstStyle>
            <a:lvl1pPr algn="l">
              <a:defRPr sz="5500">
                <a:solidFill>
                  <a:schemeClr val="tx1">
                    <a:tint val="75000"/>
                  </a:schemeClr>
                </a:solidFill>
              </a:defRPr>
            </a:lvl1pPr>
          </a:lstStyle>
          <a:p>
            <a:fld id="{522FA9B4-0C6B-4448-AB20-1FD8B8AFCAE3}" type="datetimeFigureOut">
              <a:rPr lang="en-US" smtClean="0"/>
              <a:t>7/6/2022</a:t>
            </a:fld>
            <a:endParaRPr lang="en-US"/>
          </a:p>
        </p:txBody>
      </p:sp>
      <p:sp>
        <p:nvSpPr>
          <p:cNvPr id="5" name="Footer Placeholder 4"/>
          <p:cNvSpPr>
            <a:spLocks noGrp="1"/>
          </p:cNvSpPr>
          <p:nvPr>
            <p:ph type="ftr" sz="quarter" idx="3"/>
          </p:nvPr>
        </p:nvSpPr>
        <p:spPr>
          <a:xfrm>
            <a:off x="10341319" y="39663922"/>
            <a:ext cx="9584637" cy="2278397"/>
          </a:xfrm>
          <a:prstGeom prst="rect">
            <a:avLst/>
          </a:prstGeom>
        </p:spPr>
        <p:txBody>
          <a:bodyPr vert="horz" lIns="417488" tIns="208744" rIns="417488" bIns="208744" rtlCol="0" anchor="ctr"/>
          <a:lstStyle>
            <a:lvl1pPr algn="ctr">
              <a:defRPr sz="55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1691547" y="39663922"/>
            <a:ext cx="7062364" cy="2278397"/>
          </a:xfrm>
          <a:prstGeom prst="rect">
            <a:avLst/>
          </a:prstGeom>
        </p:spPr>
        <p:txBody>
          <a:bodyPr vert="horz" lIns="417488" tIns="208744" rIns="417488" bIns="208744" rtlCol="0" anchor="ctr"/>
          <a:lstStyle>
            <a:lvl1pPr algn="r">
              <a:defRPr sz="5500">
                <a:solidFill>
                  <a:schemeClr val="tx1">
                    <a:tint val="75000"/>
                  </a:schemeClr>
                </a:solidFill>
              </a:defRPr>
            </a:lvl1pPr>
          </a:lstStyle>
          <a:p>
            <a:fld id="{2EB12E88-6F1E-4F5F-AE1A-BF9714806B49}" type="slidenum">
              <a:rPr lang="en-US" smtClean="0"/>
              <a:t>‹#›</a:t>
            </a:fld>
            <a:endParaRPr lang="en-US"/>
          </a:p>
        </p:txBody>
      </p:sp>
    </p:spTree>
    <p:extLst>
      <p:ext uri="{BB962C8B-B14F-4D97-AF65-F5344CB8AC3E}">
        <p14:creationId xmlns:p14="http://schemas.microsoft.com/office/powerpoint/2010/main" val="38650390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174876" rtl="0" eaLnBrk="1" latinLnBrk="0" hangingPunct="1">
        <a:spcBef>
          <a:spcPct val="0"/>
        </a:spcBef>
        <a:buNone/>
        <a:defRPr sz="20100" kern="1200">
          <a:solidFill>
            <a:schemeClr val="tx1"/>
          </a:solidFill>
          <a:latin typeface="+mj-lt"/>
          <a:ea typeface="+mj-ea"/>
          <a:cs typeface="+mj-cs"/>
        </a:defRPr>
      </a:lvl1pPr>
    </p:titleStyle>
    <p:bodyStyle>
      <a:lvl1pPr marL="1565579" indent="-1565579" algn="l" defTabSz="4174876" rtl="0" eaLnBrk="1" latinLnBrk="0" hangingPunct="1">
        <a:spcBef>
          <a:spcPct val="20000"/>
        </a:spcBef>
        <a:buFont typeface="Arial" pitchFamily="34" charset="0"/>
        <a:buChar char="•"/>
        <a:defRPr sz="14600" kern="1200">
          <a:solidFill>
            <a:schemeClr val="tx1"/>
          </a:solidFill>
          <a:latin typeface="+mn-lt"/>
          <a:ea typeface="+mn-ea"/>
          <a:cs typeface="+mn-cs"/>
        </a:defRPr>
      </a:lvl1pPr>
      <a:lvl2pPr marL="3392087" indent="-1304649" algn="l" defTabSz="4174876" rtl="0" eaLnBrk="1" latinLnBrk="0" hangingPunct="1">
        <a:spcBef>
          <a:spcPct val="20000"/>
        </a:spcBef>
        <a:buFont typeface="Arial" pitchFamily="34" charset="0"/>
        <a:buChar char="–"/>
        <a:defRPr sz="12800" kern="1200">
          <a:solidFill>
            <a:schemeClr val="tx1"/>
          </a:solidFill>
          <a:latin typeface="+mn-lt"/>
          <a:ea typeface="+mn-ea"/>
          <a:cs typeface="+mn-cs"/>
        </a:defRPr>
      </a:lvl2pPr>
      <a:lvl3pPr marL="5218595" indent="-1043719" algn="l" defTabSz="4174876" rtl="0" eaLnBrk="1" latinLnBrk="0" hangingPunct="1">
        <a:spcBef>
          <a:spcPct val="20000"/>
        </a:spcBef>
        <a:buFont typeface="Arial" pitchFamily="34" charset="0"/>
        <a:buChar char="•"/>
        <a:defRPr sz="11000" kern="1200">
          <a:solidFill>
            <a:schemeClr val="tx1"/>
          </a:solidFill>
          <a:latin typeface="+mn-lt"/>
          <a:ea typeface="+mn-ea"/>
          <a:cs typeface="+mn-cs"/>
        </a:defRPr>
      </a:lvl3pPr>
      <a:lvl4pPr marL="7306033" indent="-1043719" algn="l" defTabSz="4174876" rtl="0" eaLnBrk="1" latinLnBrk="0" hangingPunct="1">
        <a:spcBef>
          <a:spcPct val="20000"/>
        </a:spcBef>
        <a:buFont typeface="Arial" pitchFamily="34" charset="0"/>
        <a:buChar char="–"/>
        <a:defRPr sz="9100" kern="1200">
          <a:solidFill>
            <a:schemeClr val="tx1"/>
          </a:solidFill>
          <a:latin typeface="+mn-lt"/>
          <a:ea typeface="+mn-ea"/>
          <a:cs typeface="+mn-cs"/>
        </a:defRPr>
      </a:lvl4pPr>
      <a:lvl5pPr marL="9393471" indent="-1043719" algn="l" defTabSz="4174876" rtl="0" eaLnBrk="1" latinLnBrk="0" hangingPunct="1">
        <a:spcBef>
          <a:spcPct val="20000"/>
        </a:spcBef>
        <a:buFont typeface="Arial" pitchFamily="34" charset="0"/>
        <a:buChar char="»"/>
        <a:defRPr sz="9100" kern="1200">
          <a:solidFill>
            <a:schemeClr val="tx1"/>
          </a:solidFill>
          <a:latin typeface="+mn-lt"/>
          <a:ea typeface="+mn-ea"/>
          <a:cs typeface="+mn-cs"/>
        </a:defRPr>
      </a:lvl5pPr>
      <a:lvl6pPr marL="11480909" indent="-1043719" algn="l" defTabSz="4174876" rtl="0" eaLnBrk="1" latinLnBrk="0" hangingPunct="1">
        <a:spcBef>
          <a:spcPct val="20000"/>
        </a:spcBef>
        <a:buFont typeface="Arial" pitchFamily="34" charset="0"/>
        <a:buChar char="•"/>
        <a:defRPr sz="9100" kern="1200">
          <a:solidFill>
            <a:schemeClr val="tx1"/>
          </a:solidFill>
          <a:latin typeface="+mn-lt"/>
          <a:ea typeface="+mn-ea"/>
          <a:cs typeface="+mn-cs"/>
        </a:defRPr>
      </a:lvl6pPr>
      <a:lvl7pPr marL="13568347" indent="-1043719" algn="l" defTabSz="4174876" rtl="0" eaLnBrk="1" latinLnBrk="0" hangingPunct="1">
        <a:spcBef>
          <a:spcPct val="20000"/>
        </a:spcBef>
        <a:buFont typeface="Arial" pitchFamily="34" charset="0"/>
        <a:buChar char="•"/>
        <a:defRPr sz="9100" kern="1200">
          <a:solidFill>
            <a:schemeClr val="tx1"/>
          </a:solidFill>
          <a:latin typeface="+mn-lt"/>
          <a:ea typeface="+mn-ea"/>
          <a:cs typeface="+mn-cs"/>
        </a:defRPr>
      </a:lvl7pPr>
      <a:lvl8pPr marL="15655785" indent="-1043719" algn="l" defTabSz="4174876" rtl="0" eaLnBrk="1" latinLnBrk="0" hangingPunct="1">
        <a:spcBef>
          <a:spcPct val="20000"/>
        </a:spcBef>
        <a:buFont typeface="Arial" pitchFamily="34" charset="0"/>
        <a:buChar char="•"/>
        <a:defRPr sz="9100" kern="1200">
          <a:solidFill>
            <a:schemeClr val="tx1"/>
          </a:solidFill>
          <a:latin typeface="+mn-lt"/>
          <a:ea typeface="+mn-ea"/>
          <a:cs typeface="+mn-cs"/>
        </a:defRPr>
      </a:lvl8pPr>
      <a:lvl9pPr marL="17743223" indent="-1043719" algn="l" defTabSz="4174876" rtl="0" eaLnBrk="1" latinLnBrk="0" hangingPunct="1">
        <a:spcBef>
          <a:spcPct val="20000"/>
        </a:spcBef>
        <a:buFont typeface="Arial" pitchFamily="34" charset="0"/>
        <a:buChar char="•"/>
        <a:defRPr sz="9100" kern="1200">
          <a:solidFill>
            <a:schemeClr val="tx1"/>
          </a:solidFill>
          <a:latin typeface="+mn-lt"/>
          <a:ea typeface="+mn-ea"/>
          <a:cs typeface="+mn-cs"/>
        </a:defRPr>
      </a:lvl9pPr>
    </p:bodyStyle>
    <p:otherStyle>
      <a:defPPr>
        <a:defRPr lang="en-US"/>
      </a:defPPr>
      <a:lvl1pPr marL="0" algn="l" defTabSz="4174876" rtl="0" eaLnBrk="1" latinLnBrk="0" hangingPunct="1">
        <a:defRPr sz="8200" kern="1200">
          <a:solidFill>
            <a:schemeClr val="tx1"/>
          </a:solidFill>
          <a:latin typeface="+mn-lt"/>
          <a:ea typeface="+mn-ea"/>
          <a:cs typeface="+mn-cs"/>
        </a:defRPr>
      </a:lvl1pPr>
      <a:lvl2pPr marL="2087438" algn="l" defTabSz="4174876" rtl="0" eaLnBrk="1" latinLnBrk="0" hangingPunct="1">
        <a:defRPr sz="8200" kern="1200">
          <a:solidFill>
            <a:schemeClr val="tx1"/>
          </a:solidFill>
          <a:latin typeface="+mn-lt"/>
          <a:ea typeface="+mn-ea"/>
          <a:cs typeface="+mn-cs"/>
        </a:defRPr>
      </a:lvl2pPr>
      <a:lvl3pPr marL="4174876" algn="l" defTabSz="4174876" rtl="0" eaLnBrk="1" latinLnBrk="0" hangingPunct="1">
        <a:defRPr sz="8200" kern="1200">
          <a:solidFill>
            <a:schemeClr val="tx1"/>
          </a:solidFill>
          <a:latin typeface="+mn-lt"/>
          <a:ea typeface="+mn-ea"/>
          <a:cs typeface="+mn-cs"/>
        </a:defRPr>
      </a:lvl3pPr>
      <a:lvl4pPr marL="6262314" algn="l" defTabSz="4174876" rtl="0" eaLnBrk="1" latinLnBrk="0" hangingPunct="1">
        <a:defRPr sz="8200" kern="1200">
          <a:solidFill>
            <a:schemeClr val="tx1"/>
          </a:solidFill>
          <a:latin typeface="+mn-lt"/>
          <a:ea typeface="+mn-ea"/>
          <a:cs typeface="+mn-cs"/>
        </a:defRPr>
      </a:lvl4pPr>
      <a:lvl5pPr marL="8349752" algn="l" defTabSz="4174876" rtl="0" eaLnBrk="1" latinLnBrk="0" hangingPunct="1">
        <a:defRPr sz="8200" kern="1200">
          <a:solidFill>
            <a:schemeClr val="tx1"/>
          </a:solidFill>
          <a:latin typeface="+mn-lt"/>
          <a:ea typeface="+mn-ea"/>
          <a:cs typeface="+mn-cs"/>
        </a:defRPr>
      </a:lvl5pPr>
      <a:lvl6pPr marL="10437190" algn="l" defTabSz="4174876" rtl="0" eaLnBrk="1" latinLnBrk="0" hangingPunct="1">
        <a:defRPr sz="8200" kern="1200">
          <a:solidFill>
            <a:schemeClr val="tx1"/>
          </a:solidFill>
          <a:latin typeface="+mn-lt"/>
          <a:ea typeface="+mn-ea"/>
          <a:cs typeface="+mn-cs"/>
        </a:defRPr>
      </a:lvl6pPr>
      <a:lvl7pPr marL="12524628" algn="l" defTabSz="4174876" rtl="0" eaLnBrk="1" latinLnBrk="0" hangingPunct="1">
        <a:defRPr sz="8200" kern="1200">
          <a:solidFill>
            <a:schemeClr val="tx1"/>
          </a:solidFill>
          <a:latin typeface="+mn-lt"/>
          <a:ea typeface="+mn-ea"/>
          <a:cs typeface="+mn-cs"/>
        </a:defRPr>
      </a:lvl7pPr>
      <a:lvl8pPr marL="14612066" algn="l" defTabSz="4174876" rtl="0" eaLnBrk="1" latinLnBrk="0" hangingPunct="1">
        <a:defRPr sz="8200" kern="1200">
          <a:solidFill>
            <a:schemeClr val="tx1"/>
          </a:solidFill>
          <a:latin typeface="+mn-lt"/>
          <a:ea typeface="+mn-ea"/>
          <a:cs typeface="+mn-cs"/>
        </a:defRPr>
      </a:lvl8pPr>
      <a:lvl9pPr marL="16699504" algn="l" defTabSz="4174876" rtl="0" eaLnBrk="1" latinLnBrk="0" hangingPunct="1">
        <a:defRPr sz="8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18" Type="http://schemas.openxmlformats.org/officeDocument/2006/relationships/image" Target="../media/image17.png"/><Relationship Id="rId3" Type="http://schemas.openxmlformats.org/officeDocument/2006/relationships/image" Target="../media/image2.jpeg"/><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6.png"/><Relationship Id="rId2" Type="http://schemas.openxmlformats.org/officeDocument/2006/relationships/image" Target="../media/image1.png"/><Relationship Id="rId16" Type="http://schemas.openxmlformats.org/officeDocument/2006/relationships/image" Target="../media/image15.png"/><Relationship Id="rId20" Type="http://schemas.openxmlformats.org/officeDocument/2006/relationships/image" Target="../media/image19.jpeg"/><Relationship Id="rId1" Type="http://schemas.openxmlformats.org/officeDocument/2006/relationships/slideLayout" Target="../slideLayouts/slideLayout1.xml"/><Relationship Id="rId6" Type="http://schemas.openxmlformats.org/officeDocument/2006/relationships/image" Target="../media/image5.jpeg"/><Relationship Id="rId11" Type="http://schemas.openxmlformats.org/officeDocument/2006/relationships/image" Target="../media/image10.png"/><Relationship Id="rId5" Type="http://schemas.openxmlformats.org/officeDocument/2006/relationships/image" Target="../media/image4.jpeg"/><Relationship Id="rId15" Type="http://schemas.openxmlformats.org/officeDocument/2006/relationships/image" Target="../media/image14.png"/><Relationship Id="rId10" Type="http://schemas.openxmlformats.org/officeDocument/2006/relationships/image" Target="../media/image9.png"/><Relationship Id="rId19" Type="http://schemas.openxmlformats.org/officeDocument/2006/relationships/image" Target="../media/image18.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Rounded Rectangle 170"/>
          <p:cNvSpPr/>
          <p:nvPr/>
        </p:nvSpPr>
        <p:spPr>
          <a:xfrm>
            <a:off x="340011" y="4875332"/>
            <a:ext cx="13474135" cy="3371453"/>
          </a:xfrm>
          <a:prstGeom prst="roundRect">
            <a:avLst>
              <a:gd name="adj" fmla="val 0"/>
            </a:avLst>
          </a:prstGeom>
          <a:solidFill>
            <a:schemeClr val="accent1">
              <a:lumMod val="20000"/>
              <a:lumOff val="80000"/>
              <a:alpha val="15000"/>
            </a:schemeClr>
          </a:solidFill>
          <a:ln>
            <a:solidFill>
              <a:schemeClr val="accent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02024" y="3516861"/>
            <a:ext cx="4168813" cy="12506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4" descr="Wageningen University and Research - reNatur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825885" y="1204119"/>
            <a:ext cx="5090552" cy="356338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655637" y="213519"/>
            <a:ext cx="29383038" cy="2308324"/>
          </a:xfrm>
          <a:prstGeom prst="rect">
            <a:avLst/>
          </a:prstGeom>
        </p:spPr>
        <p:txBody>
          <a:bodyPr wrap="square">
            <a:spAutoFit/>
          </a:bodyPr>
          <a:lstStyle/>
          <a:p>
            <a:pPr algn="ctr"/>
            <a:r>
              <a:rPr lang="en-US" sz="7200" i="1" dirty="0" err="1"/>
              <a:t>Brassicaceae</a:t>
            </a:r>
            <a:r>
              <a:rPr lang="en-US" sz="7200" i="1" dirty="0"/>
              <a:t> microbiome response to insect </a:t>
            </a:r>
            <a:r>
              <a:rPr lang="en-US" sz="7200" i="1" dirty="0" err="1"/>
              <a:t>herbivory</a:t>
            </a:r>
            <a:r>
              <a:rPr lang="en-US" sz="7200" i="1" dirty="0"/>
              <a:t>: summarizing random forest, network analysis, and differential abundance</a:t>
            </a:r>
            <a:endParaRPr lang="en-US" sz="7200" dirty="0"/>
          </a:p>
        </p:txBody>
      </p:sp>
      <p:sp>
        <p:nvSpPr>
          <p:cNvPr id="7" name="Rectangle 6"/>
          <p:cNvSpPr/>
          <p:nvPr/>
        </p:nvSpPr>
        <p:spPr>
          <a:xfrm>
            <a:off x="5412955" y="2540238"/>
            <a:ext cx="18727589" cy="1815882"/>
          </a:xfrm>
          <a:prstGeom prst="rect">
            <a:avLst/>
          </a:prstGeom>
        </p:spPr>
        <p:txBody>
          <a:bodyPr wrap="square">
            <a:spAutoFit/>
          </a:bodyPr>
          <a:lstStyle/>
          <a:p>
            <a:pPr algn="ctr"/>
            <a:r>
              <a:rPr lang="pt-BR" sz="4400" b="1" dirty="0"/>
              <a:t>Pedro Beschoren da Costa</a:t>
            </a:r>
            <a:r>
              <a:rPr lang="pt-BR" sz="4400" b="1" baseline="30000" dirty="0"/>
              <a:t>1</a:t>
            </a:r>
            <a:r>
              <a:rPr lang="pt-BR" sz="4400" b="1" dirty="0"/>
              <a:t>, </a:t>
            </a:r>
            <a:r>
              <a:rPr lang="pt-BR" sz="4400" dirty="0"/>
              <a:t>Marcela Aragón Gómez </a:t>
            </a:r>
            <a:r>
              <a:rPr lang="pt-BR" sz="4400" baseline="30000" dirty="0"/>
              <a:t>1</a:t>
            </a:r>
            <a:r>
              <a:rPr lang="pt-BR" sz="4400" dirty="0"/>
              <a:t>, Zulema Carracedo Lorenzo</a:t>
            </a:r>
            <a:r>
              <a:rPr lang="pt-BR" sz="4400" baseline="30000" dirty="0"/>
              <a:t>1</a:t>
            </a:r>
            <a:r>
              <a:rPr lang="pt-BR" sz="4400" dirty="0"/>
              <a:t>, Karen Kloth</a:t>
            </a:r>
            <a:r>
              <a:rPr lang="pt-BR" sz="4400" baseline="30000" dirty="0"/>
              <a:t>1</a:t>
            </a:r>
            <a:r>
              <a:rPr lang="pt-BR" sz="4400" dirty="0"/>
              <a:t>, Erik Poelman</a:t>
            </a:r>
            <a:r>
              <a:rPr lang="pt-BR" sz="4400" baseline="30000" dirty="0"/>
              <a:t>1</a:t>
            </a:r>
            <a:r>
              <a:rPr lang="pt-BR" sz="4400" dirty="0"/>
              <a:t>, Marcel Dicke</a:t>
            </a:r>
            <a:r>
              <a:rPr lang="pt-BR" sz="4400" baseline="30000" dirty="0"/>
              <a:t>1</a:t>
            </a:r>
          </a:p>
          <a:p>
            <a:pPr algn="ctr"/>
            <a:r>
              <a:rPr lang="pt-BR" sz="2400" dirty="0"/>
              <a:t>Wageningen University and Research - Entomology Department, Wageningen, Netherlands</a:t>
            </a:r>
            <a:endParaRPr lang="en-US" sz="2400" dirty="0"/>
          </a:p>
        </p:txBody>
      </p:sp>
      <p:sp>
        <p:nvSpPr>
          <p:cNvPr id="9" name="TextBox 8"/>
          <p:cNvSpPr txBox="1"/>
          <p:nvPr/>
        </p:nvSpPr>
        <p:spPr>
          <a:xfrm>
            <a:off x="427037" y="4875332"/>
            <a:ext cx="12877799" cy="3385542"/>
          </a:xfrm>
          <a:prstGeom prst="rect">
            <a:avLst/>
          </a:prstGeom>
          <a:noFill/>
        </p:spPr>
        <p:txBody>
          <a:bodyPr wrap="square" rtlCol="0">
            <a:spAutoFit/>
          </a:bodyPr>
          <a:lstStyle/>
          <a:p>
            <a:r>
              <a:rPr lang="en-US" sz="5400" dirty="0"/>
              <a:t>Introduction</a:t>
            </a:r>
          </a:p>
          <a:p>
            <a:endParaRPr lang="en-US" sz="2000" dirty="0"/>
          </a:p>
          <a:p>
            <a:r>
              <a:rPr lang="en-US" sz="2000" dirty="0"/>
              <a:t>Plant-microbe-insect interactions are very complex, but can still be exploited for sustainable agriculture. Data from microbial community sequencing is also complex, despite the numerous analytical tools available. While access to machine learning  or network construction algorithms to analyze such data is not a limiting factor, finding a comprehensive pattern in the analysis output can still be very challenging. Here we apply different analytical methods to microbial communities of </a:t>
            </a:r>
            <a:r>
              <a:rPr lang="en-US" sz="2000" dirty="0" err="1"/>
              <a:t>Brassicaceae</a:t>
            </a:r>
            <a:r>
              <a:rPr lang="en-US" sz="2000" dirty="0"/>
              <a:t> plants under </a:t>
            </a:r>
            <a:r>
              <a:rPr lang="en-US" sz="2000" dirty="0" err="1"/>
              <a:t>herbivory</a:t>
            </a:r>
            <a:r>
              <a:rPr lang="en-US" sz="2000" dirty="0"/>
              <a:t> stress, and then summarize the multi-method outputs into a single figure.</a:t>
            </a:r>
          </a:p>
          <a:p>
            <a:endParaRPr lang="en-US" sz="2000" dirty="0"/>
          </a:p>
          <a:p>
            <a:endParaRPr lang="en-US" sz="2000" dirty="0"/>
          </a:p>
        </p:txBody>
      </p:sp>
      <p:sp>
        <p:nvSpPr>
          <p:cNvPr id="159" name="TextBox 158"/>
          <p:cNvSpPr txBox="1"/>
          <p:nvPr/>
        </p:nvSpPr>
        <p:spPr>
          <a:xfrm>
            <a:off x="14371637" y="4911051"/>
            <a:ext cx="15302848" cy="2769989"/>
          </a:xfrm>
          <a:prstGeom prst="rect">
            <a:avLst/>
          </a:prstGeom>
          <a:noFill/>
        </p:spPr>
        <p:txBody>
          <a:bodyPr wrap="square" rtlCol="0">
            <a:spAutoFit/>
          </a:bodyPr>
          <a:lstStyle/>
          <a:p>
            <a:r>
              <a:rPr lang="en-US" sz="5400" dirty="0"/>
              <a:t>Material and methods</a:t>
            </a:r>
          </a:p>
          <a:p>
            <a:endParaRPr lang="en-US" sz="2000" dirty="0"/>
          </a:p>
          <a:p>
            <a:r>
              <a:rPr lang="en-US" sz="2000" dirty="0"/>
              <a:t>We exposed </a:t>
            </a:r>
            <a:r>
              <a:rPr lang="en-US" sz="2000" i="1" dirty="0" err="1"/>
              <a:t>Aradopsis</a:t>
            </a:r>
            <a:r>
              <a:rPr lang="en-US" sz="2000" i="1" dirty="0"/>
              <a:t> thaliana </a:t>
            </a:r>
            <a:r>
              <a:rPr lang="en-US" sz="2000" dirty="0"/>
              <a:t>and </a:t>
            </a:r>
            <a:r>
              <a:rPr lang="en-US" sz="2000" i="1" dirty="0"/>
              <a:t>Brassica </a:t>
            </a:r>
            <a:r>
              <a:rPr lang="en-US" sz="2000" i="1" dirty="0" err="1"/>
              <a:t>oleraceae</a:t>
            </a:r>
            <a:r>
              <a:rPr lang="en-US" sz="2000" i="1" dirty="0"/>
              <a:t> </a:t>
            </a:r>
            <a:r>
              <a:rPr lang="en-US" sz="2000" dirty="0"/>
              <a:t>to Methyl </a:t>
            </a:r>
            <a:r>
              <a:rPr lang="en-US" sz="2000" dirty="0" err="1"/>
              <a:t>Jasmonate</a:t>
            </a:r>
            <a:r>
              <a:rPr lang="en-US" sz="2000" dirty="0"/>
              <a:t>, a mimic of </a:t>
            </a:r>
            <a:r>
              <a:rPr lang="en-US" sz="2000" dirty="0" err="1"/>
              <a:t>herbivory</a:t>
            </a:r>
            <a:r>
              <a:rPr lang="en-US" sz="2000" dirty="0"/>
              <a:t> stress (Figure 1). We then performed 16S sequencing of plants roots and rhizospheric soil (figure 2). The microbiome dataset was partitioned and processed in R with </a:t>
            </a:r>
            <a:r>
              <a:rPr lang="en-US" sz="2000" dirty="0" err="1"/>
              <a:t>Boruta</a:t>
            </a:r>
            <a:r>
              <a:rPr lang="en-US" sz="2000" dirty="0"/>
              <a:t> for random forest, SPIEC-EASY for network analysis, and Deseq2 for differential abundance. This generated a list of 346 ASVs that were “tagged” as “important” by these different methods. A Fisher test was then used to compare the proportions of every taxonomic group in this list against the proportions of the same taxonomic group in the rest of the dataset. The output from the Fisher tests is summarized in a heat tree. </a:t>
            </a:r>
          </a:p>
        </p:txBody>
      </p:sp>
      <p:sp>
        <p:nvSpPr>
          <p:cNvPr id="189" name="TextBox 188">
            <a:extLst>
              <a:ext uri="{FF2B5EF4-FFF2-40B4-BE49-F238E27FC236}">
                <a16:creationId xmlns:a16="http://schemas.microsoft.com/office/drawing/2014/main" id="{54C7BDE7-220C-460E-8752-30B9D0BC80D6}"/>
              </a:ext>
            </a:extLst>
          </p:cNvPr>
          <p:cNvSpPr txBox="1"/>
          <p:nvPr/>
        </p:nvSpPr>
        <p:spPr>
          <a:xfrm>
            <a:off x="9657674" y="9788436"/>
            <a:ext cx="3494763" cy="4093428"/>
          </a:xfrm>
          <a:prstGeom prst="rect">
            <a:avLst/>
          </a:prstGeom>
          <a:noFill/>
        </p:spPr>
        <p:txBody>
          <a:bodyPr wrap="square">
            <a:spAutoFit/>
          </a:bodyPr>
          <a:lstStyle/>
          <a:p>
            <a:r>
              <a:rPr lang="en-US" sz="2000" b="1" dirty="0"/>
              <a:t>Figure 2</a:t>
            </a:r>
            <a:r>
              <a:rPr lang="en-US" sz="2000" dirty="0"/>
              <a:t>: NMDS ordination of microbial communities. Data was normalized with Cumulative Sum Scaling. There was a very clear effect of plant species and sample type (Endosphere or rhizosphere) but treatment effects were subtle. We proceed the analysis by partitioning the data in 4 sets, so that plant species and sample type effects do not mask treatment effects.</a:t>
            </a:r>
          </a:p>
        </p:txBody>
      </p:sp>
      <p:sp>
        <p:nvSpPr>
          <p:cNvPr id="147" name="Rectangle 146"/>
          <p:cNvSpPr/>
          <p:nvPr/>
        </p:nvSpPr>
        <p:spPr>
          <a:xfrm>
            <a:off x="522373" y="8586589"/>
            <a:ext cx="2190664" cy="923330"/>
          </a:xfrm>
          <a:prstGeom prst="rect">
            <a:avLst/>
          </a:prstGeom>
        </p:spPr>
        <p:txBody>
          <a:bodyPr wrap="none">
            <a:spAutoFit/>
          </a:bodyPr>
          <a:lstStyle/>
          <a:p>
            <a:r>
              <a:rPr lang="en-US" sz="5400" dirty="0"/>
              <a:t>Results</a:t>
            </a:r>
          </a:p>
        </p:txBody>
      </p:sp>
      <p:pic>
        <p:nvPicPr>
          <p:cNvPr id="1027"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386179" y="8444975"/>
            <a:ext cx="15040243" cy="5222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79" name="Picture 6" descr="C:\Users\pedro\Downloads\P1791439.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7040975" y="11335982"/>
            <a:ext cx="3062240" cy="2286000"/>
          </a:xfrm>
          <a:prstGeom prst="rect">
            <a:avLst/>
          </a:prstGeom>
          <a:noFill/>
          <a:extLst>
            <a:ext uri="{909E8E84-426E-40DD-AFC4-6F175D3DCCD1}">
              <a14:hiddenFill xmlns:a14="http://schemas.microsoft.com/office/drawing/2010/main">
                <a:solidFill>
                  <a:srgbClr val="FFFFFF"/>
                </a:solidFill>
              </a14:hiddenFill>
            </a:ext>
          </a:extLst>
        </p:spPr>
      </p:pic>
      <p:pic>
        <p:nvPicPr>
          <p:cNvPr id="277" name="Picture 10" descr="https://lh3.googleusercontent.com/_ca6cHNhIYkYE0tV3wnDGVAOi-OE5oBCq-x8S2B17kbRIYnLAKHAngQfgQgcvbH1ofVu18I-p0gnQGkp43nS8V1MbbC-zEsZGfslVqd6Uo6CFl4QfmtLveajAxnBHhw9AwJW1JSJAP8ARS4OC7uC6iENYPEjiUkQ2kTh586Geed1GfPCI5oDeiINb4AAHJmkVnut1QFl7qwzwBic-oSdfwFbJji_9hWGCUTQi_KCsD0_6TZB2eTdv0Dexrre5tSRHKxvqB0_0b2qlKjR6lJg-A74X_8x9VHjIdqdgcAQrqwN2TQ6defd3voeHorP6njnm2vYcOmFLTRiPhZL9EGg71hn8ZPKvucgG1MKgpfufk87QGYRPRAu5ShjdEH0-55Uh5yXsRLxwGAUfXMVjuamVIAasKBWDeWSL_7rZyZQLIFyef3wi31Eez5mtP9z2jo8e88V1UoB56bzdxdSYXrplAG3KJaOj34nG0zaXZcUZd0_U3GmInNDt3ghJMGLZEMpXT3cVMp0XoeLW2Q5v96fTzEwasmO3OBQaMpdNeNDoGXchv5MtH5jVb5640V-9RR-e5L3PfUUMYxhQE2BLfYZAFIDq0gsJxy8DKU1vUWY9xK_M56eKf4sCUvSWSfAZp7iaGeiKqUzSJvLdOqbXmu4j8KGI0PI8ITut6vvmKPnKa1jtm56tYxQQlFojKJvl-O0tNyMOvEiqyV5qaeffOgSufs3=w596-h793-no?authuser=0"/>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t="19892" b="11269"/>
          <a:stretch/>
        </p:blipFill>
        <p:spPr bwMode="auto">
          <a:xfrm>
            <a:off x="14549343" y="11335982"/>
            <a:ext cx="2491632" cy="2286000"/>
          </a:xfrm>
          <a:prstGeom prst="rect">
            <a:avLst/>
          </a:prstGeom>
          <a:noFill/>
          <a:extLst>
            <a:ext uri="{909E8E84-426E-40DD-AFC4-6F175D3DCCD1}">
              <a14:hiddenFill xmlns:a14="http://schemas.microsoft.com/office/drawing/2010/main">
                <a:solidFill>
                  <a:srgbClr val="FFFFFF"/>
                </a:solidFill>
              </a14:hiddenFill>
            </a:ext>
          </a:extLst>
        </p:spPr>
      </p:pic>
      <p:sp>
        <p:nvSpPr>
          <p:cNvPr id="676" name="TextBox 675">
            <a:extLst>
              <a:ext uri="{FF2B5EF4-FFF2-40B4-BE49-F238E27FC236}">
                <a16:creationId xmlns:a16="http://schemas.microsoft.com/office/drawing/2014/main" id="{54C7BDE7-220C-460E-8752-30B9D0BC80D6}"/>
              </a:ext>
            </a:extLst>
          </p:cNvPr>
          <p:cNvSpPr txBox="1"/>
          <p:nvPr/>
        </p:nvSpPr>
        <p:spPr>
          <a:xfrm>
            <a:off x="14143037" y="13868519"/>
            <a:ext cx="15761618" cy="400110"/>
          </a:xfrm>
          <a:prstGeom prst="rect">
            <a:avLst/>
          </a:prstGeom>
          <a:noFill/>
        </p:spPr>
        <p:txBody>
          <a:bodyPr wrap="square">
            <a:spAutoFit/>
          </a:bodyPr>
          <a:lstStyle/>
          <a:p>
            <a:r>
              <a:rPr lang="en-US" sz="2000" b="1" dirty="0"/>
              <a:t>Figure 1</a:t>
            </a:r>
            <a:r>
              <a:rPr lang="en-US" sz="2000" dirty="0"/>
              <a:t>: Scheme of the experimental design  (a); representation of the </a:t>
            </a:r>
            <a:r>
              <a:rPr lang="en-US" sz="2000" dirty="0" err="1"/>
              <a:t>MeJA</a:t>
            </a:r>
            <a:r>
              <a:rPr lang="en-US" sz="2000" dirty="0"/>
              <a:t> dipping process (b).</a:t>
            </a:r>
          </a:p>
        </p:txBody>
      </p:sp>
      <p:sp>
        <p:nvSpPr>
          <p:cNvPr id="169" name="TextBox 168"/>
          <p:cNvSpPr txBox="1"/>
          <p:nvPr/>
        </p:nvSpPr>
        <p:spPr>
          <a:xfrm>
            <a:off x="14163899" y="7833519"/>
            <a:ext cx="444560" cy="369332"/>
          </a:xfrm>
          <a:prstGeom prst="rect">
            <a:avLst/>
          </a:prstGeom>
          <a:noFill/>
        </p:spPr>
        <p:txBody>
          <a:bodyPr wrap="square" rtlCol="0">
            <a:spAutoFit/>
          </a:bodyPr>
          <a:lstStyle/>
          <a:p>
            <a:r>
              <a:rPr lang="en-US" sz="1800" dirty="0"/>
              <a:t>(a)</a:t>
            </a:r>
          </a:p>
        </p:txBody>
      </p:sp>
      <p:sp>
        <p:nvSpPr>
          <p:cNvPr id="677" name="TextBox 676"/>
          <p:cNvSpPr txBox="1"/>
          <p:nvPr/>
        </p:nvSpPr>
        <p:spPr>
          <a:xfrm>
            <a:off x="14549343" y="11049119"/>
            <a:ext cx="447558" cy="369332"/>
          </a:xfrm>
          <a:prstGeom prst="rect">
            <a:avLst/>
          </a:prstGeom>
          <a:noFill/>
        </p:spPr>
        <p:txBody>
          <a:bodyPr wrap="none" rtlCol="0">
            <a:spAutoFit/>
          </a:bodyPr>
          <a:lstStyle/>
          <a:p>
            <a:r>
              <a:rPr lang="en-US" sz="1800" dirty="0"/>
              <a:t>(b)</a:t>
            </a:r>
          </a:p>
        </p:txBody>
      </p:sp>
      <p:pic>
        <p:nvPicPr>
          <p:cNvPr id="1032" name="Picture 8" descr="C:\Users\pedro\Wageningen University &amp; Research\MiCRop - WUR - Documents\Organized paper drafts\MeJA-Pilot\R output\Publication_ready_figures\ordination_all_samples.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47624" y="9577287"/>
            <a:ext cx="8991657" cy="473323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5" name="Table 2">
            <a:extLst>
              <a:ext uri="{FF2B5EF4-FFF2-40B4-BE49-F238E27FC236}">
                <a16:creationId xmlns:a16="http://schemas.microsoft.com/office/drawing/2014/main" id="{5E29C232-AA6B-4619-951F-13942B393214}"/>
              </a:ext>
            </a:extLst>
          </p:cNvPr>
          <p:cNvGraphicFramePr>
            <a:graphicFrameLocks noGrp="1"/>
          </p:cNvGraphicFramePr>
          <p:nvPr>
            <p:extLst>
              <p:ext uri="{D42A27DB-BD31-4B8C-83A1-F6EECF244321}">
                <p14:modId xmlns:p14="http://schemas.microsoft.com/office/powerpoint/2010/main" val="184798255"/>
              </p:ext>
            </p:extLst>
          </p:nvPr>
        </p:nvGraphicFramePr>
        <p:xfrm>
          <a:off x="731837" y="24619005"/>
          <a:ext cx="4426405" cy="2133600"/>
        </p:xfrm>
        <a:graphic>
          <a:graphicData uri="http://schemas.openxmlformats.org/drawingml/2006/table">
            <a:tbl>
              <a:tblPr firstRow="1" bandRow="1">
                <a:tableStyleId>{5C22544A-7EE6-4342-B048-85BDC9FD1C3A}</a:tableStyleId>
              </a:tblPr>
              <a:tblGrid>
                <a:gridCol w="365760">
                  <a:extLst>
                    <a:ext uri="{9D8B030D-6E8A-4147-A177-3AD203B41FA5}">
                      <a16:colId xmlns:a16="http://schemas.microsoft.com/office/drawing/2014/main" val="20000"/>
                    </a:ext>
                  </a:extLst>
                </a:gridCol>
                <a:gridCol w="990600">
                  <a:extLst>
                    <a:ext uri="{9D8B030D-6E8A-4147-A177-3AD203B41FA5}">
                      <a16:colId xmlns:a16="http://schemas.microsoft.com/office/drawing/2014/main" val="459657313"/>
                    </a:ext>
                  </a:extLst>
                </a:gridCol>
                <a:gridCol w="731224">
                  <a:extLst>
                    <a:ext uri="{9D8B030D-6E8A-4147-A177-3AD203B41FA5}">
                      <a16:colId xmlns:a16="http://schemas.microsoft.com/office/drawing/2014/main" val="3981722086"/>
                    </a:ext>
                  </a:extLst>
                </a:gridCol>
                <a:gridCol w="851597">
                  <a:extLst>
                    <a:ext uri="{9D8B030D-6E8A-4147-A177-3AD203B41FA5}">
                      <a16:colId xmlns:a16="http://schemas.microsoft.com/office/drawing/2014/main" val="2654248854"/>
                    </a:ext>
                  </a:extLst>
                </a:gridCol>
                <a:gridCol w="922562">
                  <a:extLst>
                    <a:ext uri="{9D8B030D-6E8A-4147-A177-3AD203B41FA5}">
                      <a16:colId xmlns:a16="http://schemas.microsoft.com/office/drawing/2014/main" val="863413068"/>
                    </a:ext>
                  </a:extLst>
                </a:gridCol>
                <a:gridCol w="564662">
                  <a:extLst>
                    <a:ext uri="{9D8B030D-6E8A-4147-A177-3AD203B41FA5}">
                      <a16:colId xmlns:a16="http://schemas.microsoft.com/office/drawing/2014/main" val="1066903029"/>
                    </a:ext>
                  </a:extLst>
                </a:gridCol>
              </a:tblGrid>
              <a:tr h="266204">
                <a:tc rowSpan="2" gridSpan="2">
                  <a:txBody>
                    <a:bodyPr/>
                    <a:lstStyle/>
                    <a:p>
                      <a:pPr algn="ctr"/>
                      <a:r>
                        <a:rPr lang="nl-NL" sz="1400" i="0" dirty="0">
                          <a:solidFill>
                            <a:schemeClr val="tx1"/>
                          </a:solidFill>
                        </a:rPr>
                        <a:t>AT</a:t>
                      </a:r>
                      <a:r>
                        <a:rPr lang="nl-NL" sz="1400" i="0" baseline="0" dirty="0">
                          <a:solidFill>
                            <a:schemeClr val="tx1"/>
                          </a:solidFill>
                        </a:rPr>
                        <a:t> </a:t>
                      </a:r>
                      <a:r>
                        <a:rPr lang="nl-NL" sz="1400" i="0" dirty="0">
                          <a:solidFill>
                            <a:schemeClr val="tx1"/>
                          </a:solidFill>
                        </a:rPr>
                        <a:t>Rhizo</a:t>
                      </a:r>
                      <a:r>
                        <a:rPr lang="nl-NL" sz="1400" dirty="0">
                          <a:solidFill>
                            <a:schemeClr val="tx1"/>
                          </a:solidFill>
                        </a:rPr>
                        <a:t>(n=24)</a:t>
                      </a:r>
                    </a:p>
                    <a:p>
                      <a:pPr algn="ctr"/>
                      <a:r>
                        <a:rPr lang="nl-NL" sz="1400" dirty="0">
                          <a:solidFill>
                            <a:schemeClr val="tx1"/>
                          </a:solidFill>
                        </a:rPr>
                        <a:t>7 of 3124 ASVs</a:t>
                      </a:r>
                    </a:p>
                  </a:txBody>
                  <a:tcPr anchor="ctr">
                    <a:solidFill>
                      <a:schemeClr val="accent3">
                        <a:lumMod val="60000"/>
                        <a:lumOff val="40000"/>
                      </a:schemeClr>
                    </a:solidFill>
                  </a:tcPr>
                </a:tc>
                <a:tc rowSpan="2" hMerge="1">
                  <a:txBody>
                    <a:bodyPr/>
                    <a:lstStyle/>
                    <a:p>
                      <a:pPr algn="ctr"/>
                      <a:endParaRPr lang="nl-NL" sz="1600" dirty="0"/>
                    </a:p>
                  </a:txBody>
                  <a:tcPr/>
                </a:tc>
                <a:tc gridSpan="4">
                  <a:txBody>
                    <a:bodyPr/>
                    <a:lstStyle/>
                    <a:p>
                      <a:pPr algn="ctr"/>
                      <a:r>
                        <a:rPr lang="nl-NL" sz="1400" dirty="0">
                          <a:solidFill>
                            <a:schemeClr val="tx1"/>
                          </a:solidFill>
                        </a:rPr>
                        <a:t>Reference</a:t>
                      </a:r>
                    </a:p>
                  </a:txBody>
                  <a:tcPr anchor="ctr">
                    <a:solidFill>
                      <a:schemeClr val="accent3">
                        <a:lumMod val="60000"/>
                        <a:lumOff val="40000"/>
                      </a:schemeClr>
                    </a:solidFill>
                  </a:tcPr>
                </a:tc>
                <a:tc hMerge="1">
                  <a:txBody>
                    <a:bodyPr/>
                    <a:lstStyle/>
                    <a:p>
                      <a:pPr algn="ctr"/>
                      <a:endParaRPr lang="nl-NL" sz="1600" dirty="0"/>
                    </a:p>
                  </a:txBody>
                  <a:tcPr/>
                </a:tc>
                <a:tc hMerge="1">
                  <a:txBody>
                    <a:bodyPr/>
                    <a:lstStyle/>
                    <a:p>
                      <a:pPr algn="ctr"/>
                      <a:endParaRPr lang="nl-NL" sz="1600" dirty="0"/>
                    </a:p>
                  </a:txBody>
                  <a:tcPr/>
                </a:tc>
                <a:tc hMerge="1">
                  <a:txBody>
                    <a:bodyPr/>
                    <a:lstStyle/>
                    <a:p>
                      <a:pPr algn="ctr"/>
                      <a:endParaRPr lang="nl-NL" sz="1600" dirty="0"/>
                    </a:p>
                  </a:txBody>
                  <a:tcPr/>
                </a:tc>
                <a:extLst>
                  <a:ext uri="{0D108BD9-81ED-4DB2-BD59-A6C34878D82A}">
                    <a16:rowId xmlns:a16="http://schemas.microsoft.com/office/drawing/2014/main" val="10000"/>
                  </a:ext>
                </a:extLst>
              </a:tr>
              <a:tr h="266204">
                <a:tc gridSpan="2" vMerge="1">
                  <a:txBody>
                    <a:bodyPr/>
                    <a:lstStyle/>
                    <a:p>
                      <a:pPr algn="ctr"/>
                      <a:endParaRPr lang="nl-NL" sz="1600" dirty="0"/>
                    </a:p>
                  </a:txBody>
                  <a:tcPr/>
                </a:tc>
                <a:tc hMerge="1" vMerge="1">
                  <a:txBody>
                    <a:bodyPr/>
                    <a:lstStyle/>
                    <a:p>
                      <a:pPr algn="ctr"/>
                      <a:endParaRPr lang="nl-NL" sz="1600" dirty="0"/>
                    </a:p>
                  </a:txBody>
                  <a:tcPr/>
                </a:tc>
                <a:tc>
                  <a:txBody>
                    <a:bodyPr/>
                    <a:lstStyle/>
                    <a:p>
                      <a:pPr algn="ctr"/>
                      <a:r>
                        <a:rPr lang="nl-NL" sz="1400" dirty="0"/>
                        <a:t>Control</a:t>
                      </a:r>
                    </a:p>
                  </a:txBody>
                  <a:tcPr anchor="ctr">
                    <a:solidFill>
                      <a:schemeClr val="accent3">
                        <a:lumMod val="40000"/>
                        <a:lumOff val="60000"/>
                      </a:schemeClr>
                    </a:solidFill>
                  </a:tcPr>
                </a:tc>
                <a:tc>
                  <a:txBody>
                    <a:bodyPr/>
                    <a:lstStyle/>
                    <a:p>
                      <a:pPr algn="ctr"/>
                      <a:r>
                        <a:rPr lang="nl-NL" sz="1400" dirty="0"/>
                        <a:t>MeJA 0.1</a:t>
                      </a:r>
                    </a:p>
                  </a:txBody>
                  <a:tcPr anchor="ctr">
                    <a:solidFill>
                      <a:schemeClr val="accent3">
                        <a:lumMod val="40000"/>
                        <a:lumOff val="60000"/>
                      </a:schemeClr>
                    </a:solidFill>
                  </a:tcPr>
                </a:tc>
                <a:tc>
                  <a:txBody>
                    <a:bodyPr/>
                    <a:lstStyle/>
                    <a:p>
                      <a:pPr algn="ctr"/>
                      <a:r>
                        <a:rPr lang="nl-NL" sz="1400" dirty="0"/>
                        <a:t>MeJA 1.0</a:t>
                      </a:r>
                    </a:p>
                  </a:txBody>
                  <a:tcPr anchor="ctr">
                    <a:solidFill>
                      <a:schemeClr val="accent3">
                        <a:lumMod val="40000"/>
                        <a:lumOff val="60000"/>
                      </a:schemeClr>
                    </a:solidFill>
                  </a:tcPr>
                </a:tc>
                <a:tc>
                  <a:txBody>
                    <a:bodyPr/>
                    <a:lstStyle/>
                    <a:p>
                      <a:pPr algn="ctr"/>
                      <a:r>
                        <a:rPr lang="nl-NL" sz="1400" dirty="0"/>
                        <a:t>Oral</a:t>
                      </a:r>
                    </a:p>
                  </a:txBody>
                  <a:tcPr anchor="ctr">
                    <a:solidFill>
                      <a:schemeClr val="accent3">
                        <a:lumMod val="40000"/>
                        <a:lumOff val="60000"/>
                      </a:schemeClr>
                    </a:solidFill>
                  </a:tcPr>
                </a:tc>
                <a:extLst>
                  <a:ext uri="{0D108BD9-81ED-4DB2-BD59-A6C34878D82A}">
                    <a16:rowId xmlns:a16="http://schemas.microsoft.com/office/drawing/2014/main" val="837874543"/>
                  </a:ext>
                </a:extLst>
              </a:tr>
              <a:tr h="266204">
                <a:tc rowSpan="4">
                  <a:txBody>
                    <a:bodyPr/>
                    <a:lstStyle/>
                    <a:p>
                      <a:pPr algn="ctr"/>
                      <a:r>
                        <a:rPr lang="nl-NL" sz="1400" b="1" dirty="0"/>
                        <a:t>Prediction</a:t>
                      </a:r>
                    </a:p>
                  </a:txBody>
                  <a:tcPr vert="vert270" anchor="ctr">
                    <a:solidFill>
                      <a:schemeClr val="accent3">
                        <a:lumMod val="60000"/>
                        <a:lumOff val="40000"/>
                      </a:schemeClr>
                    </a:solidFill>
                  </a:tcPr>
                </a:tc>
                <a:tc>
                  <a:txBody>
                    <a:bodyPr/>
                    <a:lstStyle/>
                    <a:p>
                      <a:pPr algn="ctr"/>
                      <a:r>
                        <a:rPr lang="nl-NL" sz="1400" dirty="0"/>
                        <a:t>Control</a:t>
                      </a:r>
                    </a:p>
                  </a:txBody>
                  <a:tcPr anchor="ctr">
                    <a:solidFill>
                      <a:schemeClr val="accent3">
                        <a:lumMod val="40000"/>
                        <a:lumOff val="60000"/>
                      </a:schemeClr>
                    </a:solidFill>
                  </a:tcPr>
                </a:tc>
                <a:tc>
                  <a:txBody>
                    <a:bodyPr/>
                    <a:lstStyle/>
                    <a:p>
                      <a:pPr algn="ctr"/>
                      <a:r>
                        <a:rPr lang="nl-NL" sz="1400" dirty="0"/>
                        <a:t>20.8</a:t>
                      </a:r>
                    </a:p>
                  </a:txBody>
                  <a:tcPr anchor="ctr">
                    <a:solidFill>
                      <a:schemeClr val="accent3">
                        <a:lumMod val="40000"/>
                        <a:lumOff val="60000"/>
                      </a:schemeClr>
                    </a:solidFill>
                  </a:tcPr>
                </a:tc>
                <a:tc>
                  <a:txBody>
                    <a:bodyPr/>
                    <a:lstStyle/>
                    <a:p>
                      <a:pPr algn="ctr"/>
                      <a:r>
                        <a:rPr lang="nl-NL" sz="1400" dirty="0"/>
                        <a:t>4.2</a:t>
                      </a:r>
                    </a:p>
                  </a:txBody>
                  <a:tcPr anchor="ctr">
                    <a:solidFill>
                      <a:schemeClr val="accent3">
                        <a:lumMod val="20000"/>
                        <a:lumOff val="80000"/>
                      </a:schemeClr>
                    </a:solidFill>
                  </a:tcPr>
                </a:tc>
                <a:tc>
                  <a:txBody>
                    <a:bodyPr/>
                    <a:lstStyle/>
                    <a:p>
                      <a:pPr algn="ctr"/>
                      <a:r>
                        <a:rPr lang="nl-NL" sz="1400" dirty="0"/>
                        <a:t>1.2</a:t>
                      </a:r>
                    </a:p>
                  </a:txBody>
                  <a:tcPr anchor="ctr">
                    <a:solidFill>
                      <a:schemeClr val="accent3">
                        <a:lumMod val="20000"/>
                        <a:lumOff val="80000"/>
                      </a:schemeClr>
                    </a:solidFill>
                  </a:tcPr>
                </a:tc>
                <a:tc>
                  <a:txBody>
                    <a:bodyPr/>
                    <a:lstStyle/>
                    <a:p>
                      <a:pPr algn="ctr"/>
                      <a:r>
                        <a:rPr lang="nl-NL" sz="1400" dirty="0"/>
                        <a:t>0.4</a:t>
                      </a:r>
                    </a:p>
                  </a:txBody>
                  <a:tcPr anchor="ctr">
                    <a:solidFill>
                      <a:schemeClr val="accent3">
                        <a:lumMod val="20000"/>
                        <a:lumOff val="80000"/>
                      </a:schemeClr>
                    </a:solidFill>
                  </a:tcPr>
                </a:tc>
                <a:extLst>
                  <a:ext uri="{0D108BD9-81ED-4DB2-BD59-A6C34878D82A}">
                    <a16:rowId xmlns:a16="http://schemas.microsoft.com/office/drawing/2014/main" val="1675533344"/>
                  </a:ext>
                </a:extLst>
              </a:tr>
              <a:tr h="266204">
                <a:tc vMerge="1">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endParaRPr lang="nl-NL" sz="1600" dirty="0"/>
                    </a:p>
                  </a:txBody>
                  <a:tcPr/>
                </a:tc>
                <a:tc>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r>
                        <a:rPr lang="nl-NL" sz="1400" dirty="0"/>
                        <a:t>MeJA 0.1</a:t>
                      </a:r>
                    </a:p>
                  </a:txBody>
                  <a:tcPr anchor="ctr">
                    <a:solidFill>
                      <a:schemeClr val="accent3">
                        <a:lumMod val="40000"/>
                        <a:lumOff val="60000"/>
                      </a:schemeClr>
                    </a:solidFill>
                  </a:tcPr>
                </a:tc>
                <a:tc>
                  <a:txBody>
                    <a:bodyPr/>
                    <a:lstStyle/>
                    <a:p>
                      <a:pPr algn="ctr"/>
                      <a:r>
                        <a:rPr lang="nl-NL" sz="1400" dirty="0"/>
                        <a:t>0.3</a:t>
                      </a:r>
                    </a:p>
                  </a:txBody>
                  <a:tcPr anchor="ctr">
                    <a:solidFill>
                      <a:schemeClr val="accent3">
                        <a:lumMod val="20000"/>
                        <a:lumOff val="80000"/>
                      </a:schemeClr>
                    </a:solidFill>
                  </a:tcPr>
                </a:tc>
                <a:tc>
                  <a:txBody>
                    <a:bodyPr/>
                    <a:lstStyle/>
                    <a:p>
                      <a:pPr algn="ctr"/>
                      <a:r>
                        <a:rPr lang="nl-NL" sz="1400" dirty="0"/>
                        <a:t>15.1</a:t>
                      </a:r>
                    </a:p>
                  </a:txBody>
                  <a:tcPr anchor="ctr">
                    <a:solidFill>
                      <a:schemeClr val="accent3">
                        <a:lumMod val="40000"/>
                        <a:lumOff val="60000"/>
                      </a:schemeClr>
                    </a:solidFill>
                  </a:tcPr>
                </a:tc>
                <a:tc>
                  <a:txBody>
                    <a:bodyPr/>
                    <a:lstStyle/>
                    <a:p>
                      <a:pPr algn="ctr"/>
                      <a:r>
                        <a:rPr lang="nl-NL" sz="1400" dirty="0"/>
                        <a:t>0.6</a:t>
                      </a:r>
                    </a:p>
                  </a:txBody>
                  <a:tcPr anchor="ctr">
                    <a:solidFill>
                      <a:schemeClr val="accent3">
                        <a:lumMod val="20000"/>
                        <a:lumOff val="80000"/>
                      </a:schemeClr>
                    </a:solidFill>
                  </a:tcPr>
                </a:tc>
                <a:tc>
                  <a:txBody>
                    <a:bodyPr/>
                    <a:lstStyle/>
                    <a:p>
                      <a:pPr algn="ctr"/>
                      <a:r>
                        <a:rPr lang="nl-NL" sz="1400" dirty="0"/>
                        <a:t>0.7</a:t>
                      </a:r>
                    </a:p>
                  </a:txBody>
                  <a:tcPr anchor="ctr">
                    <a:solidFill>
                      <a:schemeClr val="accent3">
                        <a:lumMod val="20000"/>
                        <a:lumOff val="80000"/>
                      </a:schemeClr>
                    </a:solidFill>
                  </a:tcPr>
                </a:tc>
                <a:extLst>
                  <a:ext uri="{0D108BD9-81ED-4DB2-BD59-A6C34878D82A}">
                    <a16:rowId xmlns:a16="http://schemas.microsoft.com/office/drawing/2014/main" val="1982807527"/>
                  </a:ext>
                </a:extLst>
              </a:tr>
              <a:tr h="266204">
                <a:tc vMerge="1">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endParaRPr lang="nl-NL" sz="1600" dirty="0"/>
                    </a:p>
                  </a:txBody>
                  <a:tcPr/>
                </a:tc>
                <a:tc>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r>
                        <a:rPr lang="nl-NL" sz="1400" dirty="0"/>
                        <a:t>MeJA 1.0</a:t>
                      </a:r>
                    </a:p>
                  </a:txBody>
                  <a:tcPr anchor="ctr">
                    <a:solidFill>
                      <a:schemeClr val="accent3">
                        <a:lumMod val="40000"/>
                        <a:lumOff val="60000"/>
                      </a:schemeClr>
                    </a:solidFill>
                  </a:tcPr>
                </a:tc>
                <a:tc>
                  <a:txBody>
                    <a:bodyPr/>
                    <a:lstStyle/>
                    <a:p>
                      <a:pPr algn="ctr"/>
                      <a:r>
                        <a:rPr lang="nl-NL" sz="1400" dirty="0"/>
                        <a:t>3.9</a:t>
                      </a:r>
                    </a:p>
                  </a:txBody>
                  <a:tcPr anchor="ctr">
                    <a:solidFill>
                      <a:schemeClr val="accent3">
                        <a:lumMod val="20000"/>
                        <a:lumOff val="80000"/>
                      </a:schemeClr>
                    </a:solidFill>
                  </a:tcPr>
                </a:tc>
                <a:tc>
                  <a:txBody>
                    <a:bodyPr/>
                    <a:lstStyle/>
                    <a:p>
                      <a:pPr algn="ctr"/>
                      <a:r>
                        <a:rPr lang="nl-NL" sz="1400" dirty="0"/>
                        <a:t>3.2</a:t>
                      </a:r>
                    </a:p>
                  </a:txBody>
                  <a:tcPr anchor="ctr">
                    <a:solidFill>
                      <a:schemeClr val="accent3">
                        <a:lumMod val="20000"/>
                        <a:lumOff val="80000"/>
                      </a:schemeClr>
                    </a:solidFill>
                  </a:tcPr>
                </a:tc>
                <a:tc>
                  <a:txBody>
                    <a:bodyPr/>
                    <a:lstStyle/>
                    <a:p>
                      <a:pPr algn="ctr"/>
                      <a:r>
                        <a:rPr lang="nl-NL" sz="1400" dirty="0"/>
                        <a:t>21.8</a:t>
                      </a:r>
                    </a:p>
                  </a:txBody>
                  <a:tcPr anchor="ctr">
                    <a:solidFill>
                      <a:schemeClr val="accent3">
                        <a:lumMod val="40000"/>
                        <a:lumOff val="60000"/>
                      </a:schemeClr>
                    </a:solidFill>
                  </a:tcPr>
                </a:tc>
                <a:tc>
                  <a:txBody>
                    <a:bodyPr/>
                    <a:lstStyle/>
                    <a:p>
                      <a:pPr algn="ctr"/>
                      <a:r>
                        <a:rPr lang="nl-NL" sz="1400" dirty="0"/>
                        <a:t>0</a:t>
                      </a:r>
                    </a:p>
                  </a:txBody>
                  <a:tcPr anchor="ctr">
                    <a:solidFill>
                      <a:schemeClr val="accent3">
                        <a:lumMod val="20000"/>
                        <a:lumOff val="80000"/>
                      </a:schemeClr>
                    </a:solidFill>
                  </a:tcPr>
                </a:tc>
                <a:extLst>
                  <a:ext uri="{0D108BD9-81ED-4DB2-BD59-A6C34878D82A}">
                    <a16:rowId xmlns:a16="http://schemas.microsoft.com/office/drawing/2014/main" val="1018313906"/>
                  </a:ext>
                </a:extLst>
              </a:tr>
              <a:tr h="266204">
                <a:tc vMerge="1">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endParaRPr lang="nl-NL" sz="1600" dirty="0"/>
                    </a:p>
                  </a:txBody>
                  <a:tcPr/>
                </a:tc>
                <a:tc>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r>
                        <a:rPr lang="nl-NL" sz="1400" dirty="0"/>
                        <a:t>Oral</a:t>
                      </a:r>
                    </a:p>
                  </a:txBody>
                  <a:tcPr anchor="ctr">
                    <a:solidFill>
                      <a:schemeClr val="accent3">
                        <a:lumMod val="40000"/>
                        <a:lumOff val="60000"/>
                      </a:schemeClr>
                    </a:solidFill>
                  </a:tcPr>
                </a:tc>
                <a:tc>
                  <a:txBody>
                    <a:bodyPr/>
                    <a:lstStyle/>
                    <a:p>
                      <a:pPr algn="ctr"/>
                      <a:r>
                        <a:rPr lang="nl-NL" sz="1400" dirty="0"/>
                        <a:t>0</a:t>
                      </a:r>
                    </a:p>
                  </a:txBody>
                  <a:tcPr anchor="ctr">
                    <a:solidFill>
                      <a:schemeClr val="accent3">
                        <a:lumMod val="20000"/>
                        <a:lumOff val="80000"/>
                      </a:schemeClr>
                    </a:solidFill>
                  </a:tcPr>
                </a:tc>
                <a:tc>
                  <a:txBody>
                    <a:bodyPr/>
                    <a:lstStyle/>
                    <a:p>
                      <a:pPr algn="ctr"/>
                      <a:r>
                        <a:rPr lang="nl-NL" sz="1400" dirty="0"/>
                        <a:t>2.5</a:t>
                      </a:r>
                    </a:p>
                  </a:txBody>
                  <a:tcPr anchor="ctr">
                    <a:solidFill>
                      <a:schemeClr val="accent3">
                        <a:lumMod val="20000"/>
                        <a:lumOff val="80000"/>
                      </a:schemeClr>
                    </a:solidFill>
                  </a:tcPr>
                </a:tc>
                <a:tc>
                  <a:txBody>
                    <a:bodyPr/>
                    <a:lstStyle/>
                    <a:p>
                      <a:pPr algn="ctr"/>
                      <a:r>
                        <a:rPr lang="nl-NL" sz="1400" dirty="0"/>
                        <a:t>1.4</a:t>
                      </a:r>
                    </a:p>
                  </a:txBody>
                  <a:tcPr anchor="ctr">
                    <a:solidFill>
                      <a:schemeClr val="accent3">
                        <a:lumMod val="20000"/>
                        <a:lumOff val="80000"/>
                      </a:schemeClr>
                    </a:solidFill>
                  </a:tcPr>
                </a:tc>
                <a:tc>
                  <a:txBody>
                    <a:bodyPr/>
                    <a:lstStyle/>
                    <a:p>
                      <a:pPr algn="ctr"/>
                      <a:r>
                        <a:rPr lang="nl-NL" sz="1400" dirty="0"/>
                        <a:t>23.9</a:t>
                      </a:r>
                    </a:p>
                  </a:txBody>
                  <a:tcPr anchor="ctr">
                    <a:solidFill>
                      <a:schemeClr val="accent3">
                        <a:lumMod val="40000"/>
                        <a:lumOff val="60000"/>
                      </a:schemeClr>
                    </a:solidFill>
                  </a:tcPr>
                </a:tc>
                <a:extLst>
                  <a:ext uri="{0D108BD9-81ED-4DB2-BD59-A6C34878D82A}">
                    <a16:rowId xmlns:a16="http://schemas.microsoft.com/office/drawing/2014/main" val="3890650236"/>
                  </a:ext>
                </a:extLst>
              </a:tr>
              <a:tr h="266204">
                <a:tc>
                  <a:txBody>
                    <a:bodyPr/>
                    <a:lstStyle/>
                    <a:p>
                      <a:pPr algn="ctr"/>
                      <a:endParaRPr lang="nl-NL" sz="1400" b="1" dirty="0"/>
                    </a:p>
                  </a:txBody>
                  <a:tcPr vert="vert270" anchor="ctr">
                    <a:noFill/>
                  </a:tcPr>
                </a:tc>
                <a:tc>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endParaRPr lang="nl-NL" sz="1400" dirty="0"/>
                    </a:p>
                  </a:txBody>
                  <a:tcPr anchor="ctr">
                    <a:noFill/>
                  </a:tcPr>
                </a:tc>
                <a:tc gridSpan="2">
                  <a:txBody>
                    <a:bodyPr/>
                    <a:lstStyle/>
                    <a:p>
                      <a:pPr algn="ctr"/>
                      <a:r>
                        <a:rPr lang="nl-NL" sz="1400" i="1" dirty="0"/>
                        <a:t>Accuracy: 0.8167</a:t>
                      </a:r>
                    </a:p>
                  </a:txBody>
                  <a:tcPr anchor="ctr">
                    <a:solidFill>
                      <a:schemeClr val="accent3">
                        <a:lumMod val="40000"/>
                        <a:lumOff val="60000"/>
                      </a:schemeClr>
                    </a:solidFill>
                  </a:tcPr>
                </a:tc>
                <a:tc hMerge="1">
                  <a:txBody>
                    <a:bodyPr/>
                    <a:lstStyle/>
                    <a:p>
                      <a:pPr algn="ctr"/>
                      <a:endParaRPr lang="nl-NL" sz="1400" dirty="0"/>
                    </a:p>
                  </a:txBody>
                  <a:tcPr anchor="ctr">
                    <a:solidFill>
                      <a:schemeClr val="accent3">
                        <a:lumMod val="20000"/>
                        <a:lumOff val="80000"/>
                      </a:schemeClr>
                    </a:solidFill>
                  </a:tcPr>
                </a:tc>
                <a:tc gridSpan="2">
                  <a:txBody>
                    <a:bodyPr/>
                    <a:lstStyle/>
                    <a:p>
                      <a:pPr algn="ctr"/>
                      <a:r>
                        <a:rPr lang="nl-NL" sz="1400" i="1" dirty="0"/>
                        <a:t>Kappa: 0.7609</a:t>
                      </a:r>
                    </a:p>
                  </a:txBody>
                  <a:tcPr anchor="ctr">
                    <a:solidFill>
                      <a:schemeClr val="accent3">
                        <a:lumMod val="40000"/>
                        <a:lumOff val="60000"/>
                      </a:schemeClr>
                    </a:solidFill>
                  </a:tcPr>
                </a:tc>
                <a:tc hMerge="1">
                  <a:txBody>
                    <a:bodyPr/>
                    <a:lstStyle/>
                    <a:p>
                      <a:pPr algn="ctr"/>
                      <a:endParaRPr lang="nl-NL" sz="1400" dirty="0"/>
                    </a:p>
                  </a:txBody>
                  <a:tcPr anchor="ctr">
                    <a:solidFill>
                      <a:schemeClr val="accent3">
                        <a:lumMod val="40000"/>
                        <a:lumOff val="60000"/>
                      </a:schemeClr>
                    </a:solidFill>
                  </a:tcPr>
                </a:tc>
                <a:extLst>
                  <a:ext uri="{0D108BD9-81ED-4DB2-BD59-A6C34878D82A}">
                    <a16:rowId xmlns:a16="http://schemas.microsoft.com/office/drawing/2014/main" val="10006"/>
                  </a:ext>
                </a:extLst>
              </a:tr>
            </a:tbl>
          </a:graphicData>
        </a:graphic>
      </p:graphicFrame>
      <p:graphicFrame>
        <p:nvGraphicFramePr>
          <p:cNvPr id="57" name="Table 2">
            <a:extLst>
              <a:ext uri="{FF2B5EF4-FFF2-40B4-BE49-F238E27FC236}">
                <a16:creationId xmlns:a16="http://schemas.microsoft.com/office/drawing/2014/main" id="{5E29C232-AA6B-4619-951F-13942B393214}"/>
              </a:ext>
            </a:extLst>
          </p:cNvPr>
          <p:cNvGraphicFramePr>
            <a:graphicFrameLocks noGrp="1"/>
          </p:cNvGraphicFramePr>
          <p:nvPr>
            <p:extLst>
              <p:ext uri="{D42A27DB-BD31-4B8C-83A1-F6EECF244321}">
                <p14:modId xmlns:p14="http://schemas.microsoft.com/office/powerpoint/2010/main" val="682212010"/>
              </p:ext>
            </p:extLst>
          </p:nvPr>
        </p:nvGraphicFramePr>
        <p:xfrm>
          <a:off x="731837" y="29391812"/>
          <a:ext cx="4426405" cy="2133600"/>
        </p:xfrm>
        <a:graphic>
          <a:graphicData uri="http://schemas.openxmlformats.org/drawingml/2006/table">
            <a:tbl>
              <a:tblPr firstRow="1" bandRow="1">
                <a:tableStyleId>{5C22544A-7EE6-4342-B048-85BDC9FD1C3A}</a:tableStyleId>
              </a:tblPr>
              <a:tblGrid>
                <a:gridCol w="365760">
                  <a:extLst>
                    <a:ext uri="{9D8B030D-6E8A-4147-A177-3AD203B41FA5}">
                      <a16:colId xmlns:a16="http://schemas.microsoft.com/office/drawing/2014/main" val="20000"/>
                    </a:ext>
                  </a:extLst>
                </a:gridCol>
                <a:gridCol w="990600">
                  <a:extLst>
                    <a:ext uri="{9D8B030D-6E8A-4147-A177-3AD203B41FA5}">
                      <a16:colId xmlns:a16="http://schemas.microsoft.com/office/drawing/2014/main" val="459657313"/>
                    </a:ext>
                  </a:extLst>
                </a:gridCol>
                <a:gridCol w="731224">
                  <a:extLst>
                    <a:ext uri="{9D8B030D-6E8A-4147-A177-3AD203B41FA5}">
                      <a16:colId xmlns:a16="http://schemas.microsoft.com/office/drawing/2014/main" val="3981722086"/>
                    </a:ext>
                  </a:extLst>
                </a:gridCol>
                <a:gridCol w="851597">
                  <a:extLst>
                    <a:ext uri="{9D8B030D-6E8A-4147-A177-3AD203B41FA5}">
                      <a16:colId xmlns:a16="http://schemas.microsoft.com/office/drawing/2014/main" val="2654248854"/>
                    </a:ext>
                  </a:extLst>
                </a:gridCol>
                <a:gridCol w="922562">
                  <a:extLst>
                    <a:ext uri="{9D8B030D-6E8A-4147-A177-3AD203B41FA5}">
                      <a16:colId xmlns:a16="http://schemas.microsoft.com/office/drawing/2014/main" val="863413068"/>
                    </a:ext>
                  </a:extLst>
                </a:gridCol>
                <a:gridCol w="564662">
                  <a:extLst>
                    <a:ext uri="{9D8B030D-6E8A-4147-A177-3AD203B41FA5}">
                      <a16:colId xmlns:a16="http://schemas.microsoft.com/office/drawing/2014/main" val="1066903029"/>
                    </a:ext>
                  </a:extLst>
                </a:gridCol>
              </a:tblGrid>
              <a:tr h="266204">
                <a:tc rowSpan="2" gridSpan="2">
                  <a:txBody>
                    <a:bodyPr/>
                    <a:lstStyle/>
                    <a:p>
                      <a:pPr algn="ctr"/>
                      <a:r>
                        <a:rPr lang="nl-NL" sz="1400" i="0" baseline="0" dirty="0">
                          <a:solidFill>
                            <a:schemeClr val="tx1"/>
                          </a:solidFill>
                        </a:rPr>
                        <a:t>BO </a:t>
                      </a:r>
                      <a:r>
                        <a:rPr lang="nl-NL" sz="1400" i="0" dirty="0">
                          <a:solidFill>
                            <a:schemeClr val="tx1"/>
                          </a:solidFill>
                        </a:rPr>
                        <a:t>Rhizo</a:t>
                      </a:r>
                      <a:r>
                        <a:rPr lang="nl-NL" sz="1400" dirty="0">
                          <a:solidFill>
                            <a:schemeClr val="tx1"/>
                          </a:solidFill>
                        </a:rPr>
                        <a:t>(n=24)</a:t>
                      </a:r>
                    </a:p>
                    <a:p>
                      <a:pPr algn="ctr"/>
                      <a:r>
                        <a:rPr lang="nl-NL" sz="1400" dirty="0">
                          <a:solidFill>
                            <a:schemeClr val="tx1"/>
                          </a:solidFill>
                        </a:rPr>
                        <a:t>6 of 2558 ASVs</a:t>
                      </a:r>
                    </a:p>
                  </a:txBody>
                  <a:tcPr anchor="ctr">
                    <a:solidFill>
                      <a:schemeClr val="accent3">
                        <a:lumMod val="60000"/>
                        <a:lumOff val="40000"/>
                      </a:schemeClr>
                    </a:solidFill>
                  </a:tcPr>
                </a:tc>
                <a:tc rowSpan="2" hMerge="1">
                  <a:txBody>
                    <a:bodyPr/>
                    <a:lstStyle/>
                    <a:p>
                      <a:pPr algn="ctr"/>
                      <a:endParaRPr lang="nl-NL" sz="1600" dirty="0"/>
                    </a:p>
                  </a:txBody>
                  <a:tcPr/>
                </a:tc>
                <a:tc gridSpan="4">
                  <a:txBody>
                    <a:bodyPr/>
                    <a:lstStyle/>
                    <a:p>
                      <a:pPr algn="ctr"/>
                      <a:r>
                        <a:rPr lang="nl-NL" sz="1400" dirty="0">
                          <a:solidFill>
                            <a:schemeClr val="tx1"/>
                          </a:solidFill>
                        </a:rPr>
                        <a:t>Reference</a:t>
                      </a:r>
                    </a:p>
                  </a:txBody>
                  <a:tcPr anchor="ctr">
                    <a:solidFill>
                      <a:schemeClr val="accent3">
                        <a:lumMod val="60000"/>
                        <a:lumOff val="40000"/>
                      </a:schemeClr>
                    </a:solidFill>
                  </a:tcPr>
                </a:tc>
                <a:tc hMerge="1">
                  <a:txBody>
                    <a:bodyPr/>
                    <a:lstStyle/>
                    <a:p>
                      <a:pPr algn="ctr"/>
                      <a:endParaRPr lang="nl-NL" sz="1600" dirty="0"/>
                    </a:p>
                  </a:txBody>
                  <a:tcPr/>
                </a:tc>
                <a:tc hMerge="1">
                  <a:txBody>
                    <a:bodyPr/>
                    <a:lstStyle/>
                    <a:p>
                      <a:pPr algn="ctr"/>
                      <a:endParaRPr lang="nl-NL" sz="1600" dirty="0"/>
                    </a:p>
                  </a:txBody>
                  <a:tcPr/>
                </a:tc>
                <a:tc hMerge="1">
                  <a:txBody>
                    <a:bodyPr/>
                    <a:lstStyle/>
                    <a:p>
                      <a:pPr algn="ctr"/>
                      <a:endParaRPr lang="nl-NL" sz="1600" dirty="0"/>
                    </a:p>
                  </a:txBody>
                  <a:tcPr/>
                </a:tc>
                <a:extLst>
                  <a:ext uri="{0D108BD9-81ED-4DB2-BD59-A6C34878D82A}">
                    <a16:rowId xmlns:a16="http://schemas.microsoft.com/office/drawing/2014/main" val="10000"/>
                  </a:ext>
                </a:extLst>
              </a:tr>
              <a:tr h="266204">
                <a:tc gridSpan="2" vMerge="1">
                  <a:txBody>
                    <a:bodyPr/>
                    <a:lstStyle/>
                    <a:p>
                      <a:pPr algn="ctr"/>
                      <a:endParaRPr lang="nl-NL" sz="1600" dirty="0"/>
                    </a:p>
                  </a:txBody>
                  <a:tcPr/>
                </a:tc>
                <a:tc hMerge="1" vMerge="1">
                  <a:txBody>
                    <a:bodyPr/>
                    <a:lstStyle/>
                    <a:p>
                      <a:pPr algn="ctr"/>
                      <a:endParaRPr lang="nl-NL" sz="1600" dirty="0"/>
                    </a:p>
                  </a:txBody>
                  <a:tcPr/>
                </a:tc>
                <a:tc>
                  <a:txBody>
                    <a:bodyPr/>
                    <a:lstStyle/>
                    <a:p>
                      <a:pPr algn="ctr"/>
                      <a:r>
                        <a:rPr lang="nl-NL" sz="1400" dirty="0"/>
                        <a:t>Control</a:t>
                      </a:r>
                    </a:p>
                  </a:txBody>
                  <a:tcPr anchor="ctr">
                    <a:solidFill>
                      <a:schemeClr val="accent3">
                        <a:lumMod val="40000"/>
                        <a:lumOff val="60000"/>
                      </a:schemeClr>
                    </a:solidFill>
                  </a:tcPr>
                </a:tc>
                <a:tc>
                  <a:txBody>
                    <a:bodyPr/>
                    <a:lstStyle/>
                    <a:p>
                      <a:pPr algn="ctr"/>
                      <a:r>
                        <a:rPr lang="nl-NL" sz="1400" dirty="0"/>
                        <a:t>MeJA 0.1</a:t>
                      </a:r>
                    </a:p>
                  </a:txBody>
                  <a:tcPr anchor="ctr">
                    <a:solidFill>
                      <a:schemeClr val="accent3">
                        <a:lumMod val="40000"/>
                        <a:lumOff val="60000"/>
                      </a:schemeClr>
                    </a:solidFill>
                  </a:tcPr>
                </a:tc>
                <a:tc>
                  <a:txBody>
                    <a:bodyPr/>
                    <a:lstStyle/>
                    <a:p>
                      <a:pPr algn="ctr"/>
                      <a:r>
                        <a:rPr lang="nl-NL" sz="1400" dirty="0"/>
                        <a:t>MeJA 1.0</a:t>
                      </a:r>
                    </a:p>
                  </a:txBody>
                  <a:tcPr anchor="ctr">
                    <a:solidFill>
                      <a:schemeClr val="accent3">
                        <a:lumMod val="40000"/>
                        <a:lumOff val="60000"/>
                      </a:schemeClr>
                    </a:solidFill>
                  </a:tcPr>
                </a:tc>
                <a:tc>
                  <a:txBody>
                    <a:bodyPr/>
                    <a:lstStyle/>
                    <a:p>
                      <a:pPr algn="ctr"/>
                      <a:r>
                        <a:rPr lang="nl-NL" sz="1400" dirty="0"/>
                        <a:t>Oral</a:t>
                      </a:r>
                    </a:p>
                  </a:txBody>
                  <a:tcPr anchor="ctr">
                    <a:solidFill>
                      <a:schemeClr val="accent3">
                        <a:lumMod val="40000"/>
                        <a:lumOff val="60000"/>
                      </a:schemeClr>
                    </a:solidFill>
                  </a:tcPr>
                </a:tc>
                <a:extLst>
                  <a:ext uri="{0D108BD9-81ED-4DB2-BD59-A6C34878D82A}">
                    <a16:rowId xmlns:a16="http://schemas.microsoft.com/office/drawing/2014/main" val="837874543"/>
                  </a:ext>
                </a:extLst>
              </a:tr>
              <a:tr h="266204">
                <a:tc rowSpan="4">
                  <a:txBody>
                    <a:bodyPr/>
                    <a:lstStyle/>
                    <a:p>
                      <a:pPr algn="ctr"/>
                      <a:r>
                        <a:rPr lang="nl-NL" sz="1400" b="1" dirty="0"/>
                        <a:t>Prediction</a:t>
                      </a:r>
                    </a:p>
                  </a:txBody>
                  <a:tcPr vert="vert270" anchor="ctr">
                    <a:solidFill>
                      <a:schemeClr val="accent3">
                        <a:lumMod val="60000"/>
                        <a:lumOff val="40000"/>
                      </a:schemeClr>
                    </a:solidFill>
                  </a:tcPr>
                </a:tc>
                <a:tc>
                  <a:txBody>
                    <a:bodyPr/>
                    <a:lstStyle/>
                    <a:p>
                      <a:pPr algn="ctr"/>
                      <a:r>
                        <a:rPr lang="nl-NL" sz="1400" dirty="0"/>
                        <a:t>Control</a:t>
                      </a:r>
                    </a:p>
                  </a:txBody>
                  <a:tcPr anchor="ctr">
                    <a:solidFill>
                      <a:schemeClr val="accent3">
                        <a:lumMod val="40000"/>
                        <a:lumOff val="60000"/>
                      </a:schemeClr>
                    </a:solidFill>
                  </a:tcPr>
                </a:tc>
                <a:tc>
                  <a:txBody>
                    <a:bodyPr/>
                    <a:lstStyle/>
                    <a:p>
                      <a:pPr algn="ctr"/>
                      <a:r>
                        <a:rPr lang="nl-NL" sz="1400" dirty="0"/>
                        <a:t>19.5</a:t>
                      </a:r>
                    </a:p>
                  </a:txBody>
                  <a:tcPr anchor="ctr">
                    <a:solidFill>
                      <a:schemeClr val="accent3">
                        <a:lumMod val="40000"/>
                        <a:lumOff val="60000"/>
                      </a:schemeClr>
                    </a:solidFill>
                  </a:tcPr>
                </a:tc>
                <a:tc>
                  <a:txBody>
                    <a:bodyPr/>
                    <a:lstStyle/>
                    <a:p>
                      <a:pPr algn="ctr"/>
                      <a:r>
                        <a:rPr lang="nl-NL" sz="1400" dirty="0"/>
                        <a:t>0</a:t>
                      </a:r>
                    </a:p>
                  </a:txBody>
                  <a:tcPr anchor="ctr">
                    <a:solidFill>
                      <a:schemeClr val="accent3">
                        <a:lumMod val="20000"/>
                        <a:lumOff val="80000"/>
                      </a:schemeClr>
                    </a:solidFill>
                  </a:tcPr>
                </a:tc>
                <a:tc>
                  <a:txBody>
                    <a:bodyPr/>
                    <a:lstStyle/>
                    <a:p>
                      <a:pPr algn="ctr"/>
                      <a:r>
                        <a:rPr lang="nl-NL" sz="1400" dirty="0"/>
                        <a:t>0</a:t>
                      </a:r>
                    </a:p>
                  </a:txBody>
                  <a:tcPr anchor="ctr">
                    <a:solidFill>
                      <a:schemeClr val="accent3">
                        <a:lumMod val="20000"/>
                        <a:lumOff val="80000"/>
                      </a:schemeClr>
                    </a:solidFill>
                  </a:tcPr>
                </a:tc>
                <a:tc>
                  <a:txBody>
                    <a:bodyPr/>
                    <a:lstStyle/>
                    <a:p>
                      <a:pPr algn="ctr"/>
                      <a:r>
                        <a:rPr lang="nl-NL" sz="1400" dirty="0"/>
                        <a:t>5.1</a:t>
                      </a:r>
                    </a:p>
                  </a:txBody>
                  <a:tcPr anchor="ctr">
                    <a:solidFill>
                      <a:schemeClr val="accent3">
                        <a:lumMod val="20000"/>
                        <a:lumOff val="80000"/>
                      </a:schemeClr>
                    </a:solidFill>
                  </a:tcPr>
                </a:tc>
                <a:extLst>
                  <a:ext uri="{0D108BD9-81ED-4DB2-BD59-A6C34878D82A}">
                    <a16:rowId xmlns:a16="http://schemas.microsoft.com/office/drawing/2014/main" val="1675533344"/>
                  </a:ext>
                </a:extLst>
              </a:tr>
              <a:tr h="266204">
                <a:tc vMerge="1">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endParaRPr lang="nl-NL" sz="1600" dirty="0"/>
                    </a:p>
                  </a:txBody>
                  <a:tcPr/>
                </a:tc>
                <a:tc>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r>
                        <a:rPr lang="nl-NL" sz="1400" dirty="0"/>
                        <a:t>MeJA 0.1</a:t>
                      </a:r>
                    </a:p>
                  </a:txBody>
                  <a:tcPr anchor="ctr">
                    <a:solidFill>
                      <a:schemeClr val="accent3">
                        <a:lumMod val="40000"/>
                        <a:lumOff val="60000"/>
                      </a:schemeClr>
                    </a:solidFill>
                  </a:tcPr>
                </a:tc>
                <a:tc>
                  <a:txBody>
                    <a:bodyPr/>
                    <a:lstStyle/>
                    <a:p>
                      <a:pPr algn="ctr"/>
                      <a:r>
                        <a:rPr lang="nl-NL" sz="1400" dirty="0"/>
                        <a:t>0.1</a:t>
                      </a:r>
                    </a:p>
                  </a:txBody>
                  <a:tcPr anchor="ctr">
                    <a:solidFill>
                      <a:schemeClr val="accent3">
                        <a:lumMod val="20000"/>
                        <a:lumOff val="80000"/>
                      </a:schemeClr>
                    </a:solidFill>
                  </a:tcPr>
                </a:tc>
                <a:tc>
                  <a:txBody>
                    <a:bodyPr/>
                    <a:lstStyle/>
                    <a:p>
                      <a:pPr algn="ctr"/>
                      <a:r>
                        <a:rPr lang="nl-NL" sz="1400" dirty="0"/>
                        <a:t>21.5</a:t>
                      </a:r>
                    </a:p>
                  </a:txBody>
                  <a:tcPr anchor="ctr">
                    <a:solidFill>
                      <a:schemeClr val="accent3">
                        <a:lumMod val="40000"/>
                        <a:lumOff val="60000"/>
                      </a:schemeClr>
                    </a:solidFill>
                  </a:tcPr>
                </a:tc>
                <a:tc>
                  <a:txBody>
                    <a:bodyPr/>
                    <a:lstStyle/>
                    <a:p>
                      <a:pPr algn="ctr"/>
                      <a:r>
                        <a:rPr lang="nl-NL" sz="1400" dirty="0"/>
                        <a:t>4</a:t>
                      </a:r>
                    </a:p>
                  </a:txBody>
                  <a:tcPr anchor="ctr">
                    <a:solidFill>
                      <a:schemeClr val="accent3">
                        <a:lumMod val="20000"/>
                        <a:lumOff val="80000"/>
                      </a:schemeClr>
                    </a:solidFill>
                  </a:tcPr>
                </a:tc>
                <a:tc>
                  <a:txBody>
                    <a:bodyPr/>
                    <a:lstStyle/>
                    <a:p>
                      <a:pPr algn="ctr"/>
                      <a:r>
                        <a:rPr lang="nl-NL" sz="1400" dirty="0"/>
                        <a:t>1.4</a:t>
                      </a:r>
                    </a:p>
                  </a:txBody>
                  <a:tcPr anchor="ctr">
                    <a:solidFill>
                      <a:schemeClr val="accent3">
                        <a:lumMod val="20000"/>
                        <a:lumOff val="80000"/>
                      </a:schemeClr>
                    </a:solidFill>
                  </a:tcPr>
                </a:tc>
                <a:extLst>
                  <a:ext uri="{0D108BD9-81ED-4DB2-BD59-A6C34878D82A}">
                    <a16:rowId xmlns:a16="http://schemas.microsoft.com/office/drawing/2014/main" val="1982807527"/>
                  </a:ext>
                </a:extLst>
              </a:tr>
              <a:tr h="266204">
                <a:tc vMerge="1">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endParaRPr lang="nl-NL" sz="1600" dirty="0"/>
                    </a:p>
                  </a:txBody>
                  <a:tcPr/>
                </a:tc>
                <a:tc>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r>
                        <a:rPr lang="nl-NL" sz="1400" dirty="0"/>
                        <a:t>MeJA 1.0</a:t>
                      </a:r>
                    </a:p>
                  </a:txBody>
                  <a:tcPr anchor="ctr">
                    <a:solidFill>
                      <a:schemeClr val="accent3">
                        <a:lumMod val="40000"/>
                        <a:lumOff val="60000"/>
                      </a:schemeClr>
                    </a:solidFill>
                  </a:tcPr>
                </a:tc>
                <a:tc>
                  <a:txBody>
                    <a:bodyPr/>
                    <a:lstStyle/>
                    <a:p>
                      <a:pPr algn="ctr"/>
                      <a:r>
                        <a:rPr lang="nl-NL" sz="1400" dirty="0"/>
                        <a:t>1.2</a:t>
                      </a:r>
                    </a:p>
                  </a:txBody>
                  <a:tcPr anchor="ctr">
                    <a:solidFill>
                      <a:schemeClr val="accent3">
                        <a:lumMod val="20000"/>
                        <a:lumOff val="80000"/>
                      </a:schemeClr>
                    </a:solidFill>
                  </a:tcPr>
                </a:tc>
                <a:tc>
                  <a:txBody>
                    <a:bodyPr/>
                    <a:lstStyle/>
                    <a:p>
                      <a:pPr algn="ctr"/>
                      <a:r>
                        <a:rPr lang="nl-NL" sz="1400" dirty="0"/>
                        <a:t>3.5</a:t>
                      </a:r>
                    </a:p>
                  </a:txBody>
                  <a:tcPr anchor="ctr">
                    <a:solidFill>
                      <a:schemeClr val="accent3">
                        <a:lumMod val="20000"/>
                        <a:lumOff val="80000"/>
                      </a:schemeClr>
                    </a:solidFill>
                  </a:tcPr>
                </a:tc>
                <a:tc>
                  <a:txBody>
                    <a:bodyPr/>
                    <a:lstStyle/>
                    <a:p>
                      <a:pPr algn="ctr"/>
                      <a:r>
                        <a:rPr lang="nl-NL" sz="1400" dirty="0"/>
                        <a:t>14</a:t>
                      </a:r>
                    </a:p>
                  </a:txBody>
                  <a:tcPr anchor="ctr">
                    <a:solidFill>
                      <a:schemeClr val="accent3">
                        <a:lumMod val="40000"/>
                        <a:lumOff val="60000"/>
                      </a:schemeClr>
                    </a:solidFill>
                  </a:tcPr>
                </a:tc>
                <a:tc>
                  <a:txBody>
                    <a:bodyPr/>
                    <a:lstStyle/>
                    <a:p>
                      <a:pPr algn="ctr"/>
                      <a:r>
                        <a:rPr lang="nl-NL" sz="1400" dirty="0"/>
                        <a:t>5.8</a:t>
                      </a:r>
                    </a:p>
                  </a:txBody>
                  <a:tcPr anchor="ctr">
                    <a:solidFill>
                      <a:schemeClr val="accent3">
                        <a:lumMod val="20000"/>
                        <a:lumOff val="80000"/>
                      </a:schemeClr>
                    </a:solidFill>
                  </a:tcPr>
                </a:tc>
                <a:extLst>
                  <a:ext uri="{0D108BD9-81ED-4DB2-BD59-A6C34878D82A}">
                    <a16:rowId xmlns:a16="http://schemas.microsoft.com/office/drawing/2014/main" val="1018313906"/>
                  </a:ext>
                </a:extLst>
              </a:tr>
              <a:tr h="266204">
                <a:tc vMerge="1">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endParaRPr lang="nl-NL" sz="1600" dirty="0"/>
                    </a:p>
                  </a:txBody>
                  <a:tcPr/>
                </a:tc>
                <a:tc>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r>
                        <a:rPr lang="nl-NL" sz="1400" dirty="0"/>
                        <a:t>Oral</a:t>
                      </a:r>
                    </a:p>
                  </a:txBody>
                  <a:tcPr anchor="ctr">
                    <a:solidFill>
                      <a:schemeClr val="accent3">
                        <a:lumMod val="40000"/>
                        <a:lumOff val="60000"/>
                      </a:schemeClr>
                    </a:solidFill>
                  </a:tcPr>
                </a:tc>
                <a:tc>
                  <a:txBody>
                    <a:bodyPr/>
                    <a:lstStyle/>
                    <a:p>
                      <a:pPr algn="ctr"/>
                      <a:r>
                        <a:rPr lang="nl-NL" sz="1400" dirty="0"/>
                        <a:t>4.82</a:t>
                      </a:r>
                    </a:p>
                  </a:txBody>
                  <a:tcPr anchor="ctr">
                    <a:solidFill>
                      <a:schemeClr val="accent3">
                        <a:lumMod val="20000"/>
                        <a:lumOff val="80000"/>
                      </a:schemeClr>
                    </a:solidFill>
                  </a:tcPr>
                </a:tc>
                <a:tc>
                  <a:txBody>
                    <a:bodyPr/>
                    <a:lstStyle/>
                    <a:p>
                      <a:pPr algn="ctr"/>
                      <a:r>
                        <a:rPr lang="nl-NL" sz="1400" dirty="0"/>
                        <a:t>0</a:t>
                      </a:r>
                    </a:p>
                  </a:txBody>
                  <a:tcPr anchor="ctr">
                    <a:solidFill>
                      <a:schemeClr val="accent3">
                        <a:lumMod val="20000"/>
                        <a:lumOff val="80000"/>
                      </a:schemeClr>
                    </a:solidFill>
                  </a:tcPr>
                </a:tc>
                <a:tc>
                  <a:txBody>
                    <a:bodyPr/>
                    <a:lstStyle/>
                    <a:p>
                      <a:pPr algn="ctr"/>
                      <a:r>
                        <a:rPr lang="nl-NL" sz="1400" dirty="0"/>
                        <a:t>7</a:t>
                      </a:r>
                    </a:p>
                  </a:txBody>
                  <a:tcPr anchor="ctr">
                    <a:solidFill>
                      <a:schemeClr val="accent3">
                        <a:lumMod val="20000"/>
                        <a:lumOff val="80000"/>
                      </a:schemeClr>
                    </a:solidFill>
                  </a:tcPr>
                </a:tc>
                <a:tc>
                  <a:txBody>
                    <a:bodyPr/>
                    <a:lstStyle/>
                    <a:p>
                      <a:pPr algn="ctr"/>
                      <a:r>
                        <a:rPr lang="nl-NL" sz="1400" dirty="0"/>
                        <a:t>12.7</a:t>
                      </a:r>
                    </a:p>
                  </a:txBody>
                  <a:tcPr anchor="ctr">
                    <a:solidFill>
                      <a:schemeClr val="accent3">
                        <a:lumMod val="40000"/>
                        <a:lumOff val="60000"/>
                      </a:schemeClr>
                    </a:solidFill>
                  </a:tcPr>
                </a:tc>
                <a:extLst>
                  <a:ext uri="{0D108BD9-81ED-4DB2-BD59-A6C34878D82A}">
                    <a16:rowId xmlns:a16="http://schemas.microsoft.com/office/drawing/2014/main" val="3890650236"/>
                  </a:ext>
                </a:extLst>
              </a:tr>
              <a:tr h="266204">
                <a:tc>
                  <a:txBody>
                    <a:bodyPr/>
                    <a:lstStyle/>
                    <a:p>
                      <a:pPr algn="ctr"/>
                      <a:endParaRPr lang="nl-NL" sz="1400" b="1" dirty="0"/>
                    </a:p>
                  </a:txBody>
                  <a:tcPr vert="vert270" anchor="ctr">
                    <a:noFill/>
                  </a:tcPr>
                </a:tc>
                <a:tc>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endParaRPr lang="nl-NL" sz="1400" dirty="0"/>
                    </a:p>
                  </a:txBody>
                  <a:tcPr anchor="ctr">
                    <a:noFill/>
                  </a:tcPr>
                </a:tc>
                <a:tc gridSpan="2">
                  <a:txBody>
                    <a:bodyPr/>
                    <a:lstStyle/>
                    <a:p>
                      <a:pPr algn="ctr"/>
                      <a:r>
                        <a:rPr lang="nl-NL" sz="1400" i="1" dirty="0"/>
                        <a:t>Accuracy: 0.6784</a:t>
                      </a:r>
                    </a:p>
                  </a:txBody>
                  <a:tcPr anchor="ctr">
                    <a:solidFill>
                      <a:schemeClr val="accent3">
                        <a:lumMod val="40000"/>
                        <a:lumOff val="60000"/>
                      </a:schemeClr>
                    </a:solidFill>
                  </a:tcPr>
                </a:tc>
                <a:tc hMerge="1">
                  <a:txBody>
                    <a:bodyPr/>
                    <a:lstStyle/>
                    <a:p>
                      <a:pPr algn="ctr"/>
                      <a:endParaRPr lang="nl-NL" sz="1400" dirty="0"/>
                    </a:p>
                  </a:txBody>
                  <a:tcPr anchor="ctr">
                    <a:solidFill>
                      <a:schemeClr val="accent3">
                        <a:lumMod val="20000"/>
                        <a:lumOff val="80000"/>
                      </a:schemeClr>
                    </a:solidFill>
                  </a:tcPr>
                </a:tc>
                <a:tc gridSpan="2">
                  <a:txBody>
                    <a:bodyPr/>
                    <a:lstStyle/>
                    <a:p>
                      <a:pPr algn="ctr"/>
                      <a:r>
                        <a:rPr lang="nl-NL" sz="1400" i="1" dirty="0"/>
                        <a:t>Kappa: 0.6714</a:t>
                      </a:r>
                    </a:p>
                  </a:txBody>
                  <a:tcPr anchor="ctr">
                    <a:solidFill>
                      <a:schemeClr val="accent3">
                        <a:lumMod val="40000"/>
                        <a:lumOff val="60000"/>
                      </a:schemeClr>
                    </a:solidFill>
                  </a:tcPr>
                </a:tc>
                <a:tc hMerge="1">
                  <a:txBody>
                    <a:bodyPr/>
                    <a:lstStyle/>
                    <a:p>
                      <a:pPr algn="ctr"/>
                      <a:endParaRPr lang="nl-NL" sz="1400" dirty="0"/>
                    </a:p>
                  </a:txBody>
                  <a:tcPr anchor="ctr">
                    <a:solidFill>
                      <a:schemeClr val="accent3">
                        <a:lumMod val="40000"/>
                        <a:lumOff val="60000"/>
                      </a:schemeClr>
                    </a:solidFill>
                  </a:tcPr>
                </a:tc>
                <a:extLst>
                  <a:ext uri="{0D108BD9-81ED-4DB2-BD59-A6C34878D82A}">
                    <a16:rowId xmlns:a16="http://schemas.microsoft.com/office/drawing/2014/main" val="10006"/>
                  </a:ext>
                </a:extLst>
              </a:tr>
            </a:tbl>
          </a:graphicData>
        </a:graphic>
      </p:graphicFrame>
      <p:graphicFrame>
        <p:nvGraphicFramePr>
          <p:cNvPr id="58" name="Table 2">
            <a:extLst>
              <a:ext uri="{FF2B5EF4-FFF2-40B4-BE49-F238E27FC236}">
                <a16:creationId xmlns:a16="http://schemas.microsoft.com/office/drawing/2014/main" id="{5E29C232-AA6B-4619-951F-13942B393214}"/>
              </a:ext>
            </a:extLst>
          </p:cNvPr>
          <p:cNvGraphicFramePr>
            <a:graphicFrameLocks noGrp="1"/>
          </p:cNvGraphicFramePr>
          <p:nvPr>
            <p:extLst>
              <p:ext uri="{D42A27DB-BD31-4B8C-83A1-F6EECF244321}">
                <p14:modId xmlns:p14="http://schemas.microsoft.com/office/powerpoint/2010/main" val="487943599"/>
              </p:ext>
            </p:extLst>
          </p:nvPr>
        </p:nvGraphicFramePr>
        <p:xfrm>
          <a:off x="731837" y="27002179"/>
          <a:ext cx="4426405" cy="2133600"/>
        </p:xfrm>
        <a:graphic>
          <a:graphicData uri="http://schemas.openxmlformats.org/drawingml/2006/table">
            <a:tbl>
              <a:tblPr firstRow="1" bandRow="1">
                <a:tableStyleId>{5C22544A-7EE6-4342-B048-85BDC9FD1C3A}</a:tableStyleId>
              </a:tblPr>
              <a:tblGrid>
                <a:gridCol w="365760">
                  <a:extLst>
                    <a:ext uri="{9D8B030D-6E8A-4147-A177-3AD203B41FA5}">
                      <a16:colId xmlns:a16="http://schemas.microsoft.com/office/drawing/2014/main" val="20000"/>
                    </a:ext>
                  </a:extLst>
                </a:gridCol>
                <a:gridCol w="990600">
                  <a:extLst>
                    <a:ext uri="{9D8B030D-6E8A-4147-A177-3AD203B41FA5}">
                      <a16:colId xmlns:a16="http://schemas.microsoft.com/office/drawing/2014/main" val="459657313"/>
                    </a:ext>
                  </a:extLst>
                </a:gridCol>
                <a:gridCol w="731224">
                  <a:extLst>
                    <a:ext uri="{9D8B030D-6E8A-4147-A177-3AD203B41FA5}">
                      <a16:colId xmlns:a16="http://schemas.microsoft.com/office/drawing/2014/main" val="3981722086"/>
                    </a:ext>
                  </a:extLst>
                </a:gridCol>
                <a:gridCol w="851597">
                  <a:extLst>
                    <a:ext uri="{9D8B030D-6E8A-4147-A177-3AD203B41FA5}">
                      <a16:colId xmlns:a16="http://schemas.microsoft.com/office/drawing/2014/main" val="2654248854"/>
                    </a:ext>
                  </a:extLst>
                </a:gridCol>
                <a:gridCol w="922562">
                  <a:extLst>
                    <a:ext uri="{9D8B030D-6E8A-4147-A177-3AD203B41FA5}">
                      <a16:colId xmlns:a16="http://schemas.microsoft.com/office/drawing/2014/main" val="863413068"/>
                    </a:ext>
                  </a:extLst>
                </a:gridCol>
                <a:gridCol w="564662">
                  <a:extLst>
                    <a:ext uri="{9D8B030D-6E8A-4147-A177-3AD203B41FA5}">
                      <a16:colId xmlns:a16="http://schemas.microsoft.com/office/drawing/2014/main" val="1066903029"/>
                    </a:ext>
                  </a:extLst>
                </a:gridCol>
              </a:tblGrid>
              <a:tr h="266204">
                <a:tc rowSpan="2" gridSpan="2">
                  <a:txBody>
                    <a:bodyPr/>
                    <a:lstStyle/>
                    <a:p>
                      <a:pPr algn="ctr"/>
                      <a:r>
                        <a:rPr lang="nl-NL" sz="1400" i="0" dirty="0">
                          <a:solidFill>
                            <a:schemeClr val="tx1"/>
                          </a:solidFill>
                        </a:rPr>
                        <a:t>BO Endo </a:t>
                      </a:r>
                      <a:r>
                        <a:rPr lang="nl-NL" sz="1400" dirty="0">
                          <a:solidFill>
                            <a:schemeClr val="tx1"/>
                          </a:solidFill>
                        </a:rPr>
                        <a:t>(n=23)</a:t>
                      </a:r>
                    </a:p>
                    <a:p>
                      <a:pPr algn="ctr"/>
                      <a:r>
                        <a:rPr lang="nl-NL" sz="1400" dirty="0">
                          <a:solidFill>
                            <a:schemeClr val="tx1"/>
                          </a:solidFill>
                        </a:rPr>
                        <a:t>16 of 2421 ASVs</a:t>
                      </a:r>
                    </a:p>
                  </a:txBody>
                  <a:tcPr anchor="ctr">
                    <a:solidFill>
                      <a:schemeClr val="accent3">
                        <a:lumMod val="60000"/>
                        <a:lumOff val="40000"/>
                      </a:schemeClr>
                    </a:solidFill>
                  </a:tcPr>
                </a:tc>
                <a:tc rowSpan="2" hMerge="1">
                  <a:txBody>
                    <a:bodyPr/>
                    <a:lstStyle/>
                    <a:p>
                      <a:pPr algn="ctr"/>
                      <a:endParaRPr lang="nl-NL" sz="1600" dirty="0"/>
                    </a:p>
                  </a:txBody>
                  <a:tcPr/>
                </a:tc>
                <a:tc gridSpan="4">
                  <a:txBody>
                    <a:bodyPr/>
                    <a:lstStyle/>
                    <a:p>
                      <a:pPr algn="ctr"/>
                      <a:r>
                        <a:rPr lang="nl-NL" sz="1400" dirty="0">
                          <a:solidFill>
                            <a:schemeClr val="tx1"/>
                          </a:solidFill>
                        </a:rPr>
                        <a:t>Reference</a:t>
                      </a:r>
                    </a:p>
                  </a:txBody>
                  <a:tcPr anchor="ctr">
                    <a:solidFill>
                      <a:schemeClr val="accent3">
                        <a:lumMod val="60000"/>
                        <a:lumOff val="40000"/>
                      </a:schemeClr>
                    </a:solidFill>
                  </a:tcPr>
                </a:tc>
                <a:tc hMerge="1">
                  <a:txBody>
                    <a:bodyPr/>
                    <a:lstStyle/>
                    <a:p>
                      <a:pPr algn="ctr"/>
                      <a:endParaRPr lang="nl-NL" sz="1600" dirty="0"/>
                    </a:p>
                  </a:txBody>
                  <a:tcPr/>
                </a:tc>
                <a:tc hMerge="1">
                  <a:txBody>
                    <a:bodyPr/>
                    <a:lstStyle/>
                    <a:p>
                      <a:pPr algn="ctr"/>
                      <a:endParaRPr lang="nl-NL" sz="1600" dirty="0"/>
                    </a:p>
                  </a:txBody>
                  <a:tcPr/>
                </a:tc>
                <a:tc hMerge="1">
                  <a:txBody>
                    <a:bodyPr/>
                    <a:lstStyle/>
                    <a:p>
                      <a:pPr algn="ctr"/>
                      <a:endParaRPr lang="nl-NL" sz="1600" dirty="0"/>
                    </a:p>
                  </a:txBody>
                  <a:tcPr/>
                </a:tc>
                <a:extLst>
                  <a:ext uri="{0D108BD9-81ED-4DB2-BD59-A6C34878D82A}">
                    <a16:rowId xmlns:a16="http://schemas.microsoft.com/office/drawing/2014/main" val="10000"/>
                  </a:ext>
                </a:extLst>
              </a:tr>
              <a:tr h="266204">
                <a:tc gridSpan="2" vMerge="1">
                  <a:txBody>
                    <a:bodyPr/>
                    <a:lstStyle/>
                    <a:p>
                      <a:pPr algn="ctr"/>
                      <a:endParaRPr lang="nl-NL" sz="1600" dirty="0"/>
                    </a:p>
                  </a:txBody>
                  <a:tcPr/>
                </a:tc>
                <a:tc hMerge="1" vMerge="1">
                  <a:txBody>
                    <a:bodyPr/>
                    <a:lstStyle/>
                    <a:p>
                      <a:pPr algn="ctr"/>
                      <a:endParaRPr lang="nl-NL" sz="1600" dirty="0"/>
                    </a:p>
                  </a:txBody>
                  <a:tcPr/>
                </a:tc>
                <a:tc>
                  <a:txBody>
                    <a:bodyPr/>
                    <a:lstStyle/>
                    <a:p>
                      <a:pPr algn="ctr"/>
                      <a:r>
                        <a:rPr lang="nl-NL" sz="1400" dirty="0"/>
                        <a:t>Control</a:t>
                      </a:r>
                    </a:p>
                  </a:txBody>
                  <a:tcPr anchor="ctr">
                    <a:solidFill>
                      <a:schemeClr val="accent3">
                        <a:lumMod val="40000"/>
                        <a:lumOff val="60000"/>
                      </a:schemeClr>
                    </a:solidFill>
                  </a:tcPr>
                </a:tc>
                <a:tc>
                  <a:txBody>
                    <a:bodyPr/>
                    <a:lstStyle/>
                    <a:p>
                      <a:pPr algn="ctr"/>
                      <a:r>
                        <a:rPr lang="nl-NL" sz="1400" dirty="0"/>
                        <a:t>MeJA 0.1</a:t>
                      </a:r>
                    </a:p>
                  </a:txBody>
                  <a:tcPr anchor="ctr">
                    <a:solidFill>
                      <a:schemeClr val="accent3">
                        <a:lumMod val="40000"/>
                        <a:lumOff val="60000"/>
                      </a:schemeClr>
                    </a:solidFill>
                  </a:tcPr>
                </a:tc>
                <a:tc>
                  <a:txBody>
                    <a:bodyPr/>
                    <a:lstStyle/>
                    <a:p>
                      <a:pPr algn="ctr"/>
                      <a:r>
                        <a:rPr lang="nl-NL" sz="1400" dirty="0"/>
                        <a:t>MeJA 1.0</a:t>
                      </a:r>
                    </a:p>
                  </a:txBody>
                  <a:tcPr anchor="ctr">
                    <a:solidFill>
                      <a:schemeClr val="accent3">
                        <a:lumMod val="40000"/>
                        <a:lumOff val="60000"/>
                      </a:schemeClr>
                    </a:solidFill>
                  </a:tcPr>
                </a:tc>
                <a:tc>
                  <a:txBody>
                    <a:bodyPr/>
                    <a:lstStyle/>
                    <a:p>
                      <a:pPr algn="ctr"/>
                      <a:r>
                        <a:rPr lang="nl-NL" sz="1400" dirty="0"/>
                        <a:t>Oral</a:t>
                      </a:r>
                    </a:p>
                  </a:txBody>
                  <a:tcPr anchor="ctr">
                    <a:solidFill>
                      <a:schemeClr val="accent3">
                        <a:lumMod val="40000"/>
                        <a:lumOff val="60000"/>
                      </a:schemeClr>
                    </a:solidFill>
                  </a:tcPr>
                </a:tc>
                <a:extLst>
                  <a:ext uri="{0D108BD9-81ED-4DB2-BD59-A6C34878D82A}">
                    <a16:rowId xmlns:a16="http://schemas.microsoft.com/office/drawing/2014/main" val="837874543"/>
                  </a:ext>
                </a:extLst>
              </a:tr>
              <a:tr h="266204">
                <a:tc rowSpan="4">
                  <a:txBody>
                    <a:bodyPr/>
                    <a:lstStyle/>
                    <a:p>
                      <a:pPr algn="ctr"/>
                      <a:r>
                        <a:rPr lang="nl-NL" sz="1400" b="1" dirty="0"/>
                        <a:t>Prediction</a:t>
                      </a:r>
                    </a:p>
                  </a:txBody>
                  <a:tcPr vert="vert270" anchor="ctr">
                    <a:solidFill>
                      <a:schemeClr val="accent3">
                        <a:lumMod val="60000"/>
                        <a:lumOff val="40000"/>
                      </a:schemeClr>
                    </a:solidFill>
                  </a:tcPr>
                </a:tc>
                <a:tc>
                  <a:txBody>
                    <a:bodyPr/>
                    <a:lstStyle/>
                    <a:p>
                      <a:pPr algn="ctr"/>
                      <a:r>
                        <a:rPr lang="nl-NL" sz="1400" dirty="0"/>
                        <a:t>Control</a:t>
                      </a:r>
                    </a:p>
                  </a:txBody>
                  <a:tcPr anchor="ctr">
                    <a:solidFill>
                      <a:schemeClr val="accent3">
                        <a:lumMod val="40000"/>
                        <a:lumOff val="60000"/>
                      </a:schemeClr>
                    </a:solidFill>
                  </a:tcPr>
                </a:tc>
                <a:tc>
                  <a:txBody>
                    <a:bodyPr/>
                    <a:lstStyle/>
                    <a:p>
                      <a:pPr algn="ctr"/>
                      <a:r>
                        <a:rPr lang="nl-NL" sz="1400" dirty="0"/>
                        <a:t>19</a:t>
                      </a:r>
                    </a:p>
                  </a:txBody>
                  <a:tcPr anchor="ctr">
                    <a:solidFill>
                      <a:schemeClr val="accent3">
                        <a:lumMod val="40000"/>
                        <a:lumOff val="60000"/>
                      </a:schemeClr>
                    </a:solidFill>
                  </a:tcPr>
                </a:tc>
                <a:tc>
                  <a:txBody>
                    <a:bodyPr/>
                    <a:lstStyle/>
                    <a:p>
                      <a:pPr algn="ctr"/>
                      <a:r>
                        <a:rPr lang="nl-NL" sz="1400" dirty="0"/>
                        <a:t>0.3</a:t>
                      </a:r>
                    </a:p>
                  </a:txBody>
                  <a:tcPr anchor="ctr">
                    <a:solidFill>
                      <a:schemeClr val="accent3">
                        <a:lumMod val="20000"/>
                        <a:lumOff val="80000"/>
                      </a:schemeClr>
                    </a:solidFill>
                  </a:tcPr>
                </a:tc>
                <a:tc>
                  <a:txBody>
                    <a:bodyPr/>
                    <a:lstStyle/>
                    <a:p>
                      <a:pPr algn="ctr"/>
                      <a:r>
                        <a:rPr lang="nl-NL" sz="1400" dirty="0"/>
                        <a:t>0</a:t>
                      </a:r>
                    </a:p>
                  </a:txBody>
                  <a:tcPr anchor="ctr">
                    <a:solidFill>
                      <a:schemeClr val="accent3">
                        <a:lumMod val="20000"/>
                        <a:lumOff val="80000"/>
                      </a:schemeClr>
                    </a:solidFill>
                  </a:tcPr>
                </a:tc>
                <a:tc>
                  <a:txBody>
                    <a:bodyPr/>
                    <a:lstStyle/>
                    <a:p>
                      <a:pPr algn="ctr"/>
                      <a:r>
                        <a:rPr lang="nl-NL" sz="1400" dirty="0"/>
                        <a:t>3.3</a:t>
                      </a:r>
                    </a:p>
                  </a:txBody>
                  <a:tcPr anchor="ctr">
                    <a:solidFill>
                      <a:schemeClr val="accent3">
                        <a:lumMod val="20000"/>
                        <a:lumOff val="80000"/>
                      </a:schemeClr>
                    </a:solidFill>
                  </a:tcPr>
                </a:tc>
                <a:extLst>
                  <a:ext uri="{0D108BD9-81ED-4DB2-BD59-A6C34878D82A}">
                    <a16:rowId xmlns:a16="http://schemas.microsoft.com/office/drawing/2014/main" val="1675533344"/>
                  </a:ext>
                </a:extLst>
              </a:tr>
              <a:tr h="266204">
                <a:tc vMerge="1">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endParaRPr lang="nl-NL" sz="1600" dirty="0"/>
                    </a:p>
                  </a:txBody>
                  <a:tcPr/>
                </a:tc>
                <a:tc>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r>
                        <a:rPr lang="nl-NL" sz="1400" dirty="0"/>
                        <a:t>MeJA 0.1</a:t>
                      </a:r>
                    </a:p>
                  </a:txBody>
                  <a:tcPr anchor="ctr">
                    <a:solidFill>
                      <a:schemeClr val="accent3">
                        <a:lumMod val="40000"/>
                        <a:lumOff val="60000"/>
                      </a:schemeClr>
                    </a:solidFill>
                  </a:tcPr>
                </a:tc>
                <a:tc>
                  <a:txBody>
                    <a:bodyPr/>
                    <a:lstStyle/>
                    <a:p>
                      <a:pPr algn="ctr"/>
                      <a:r>
                        <a:rPr lang="nl-NL" sz="1400" dirty="0"/>
                        <a:t>0.4</a:t>
                      </a:r>
                    </a:p>
                  </a:txBody>
                  <a:tcPr anchor="ctr">
                    <a:solidFill>
                      <a:schemeClr val="accent3">
                        <a:lumMod val="20000"/>
                        <a:lumOff val="80000"/>
                      </a:schemeClr>
                    </a:solidFill>
                  </a:tcPr>
                </a:tc>
                <a:tc>
                  <a:txBody>
                    <a:bodyPr/>
                    <a:lstStyle/>
                    <a:p>
                      <a:pPr algn="ctr"/>
                      <a:r>
                        <a:rPr lang="nl-NL" sz="1400" dirty="0"/>
                        <a:t>25.8</a:t>
                      </a:r>
                    </a:p>
                  </a:txBody>
                  <a:tcPr anchor="ctr">
                    <a:solidFill>
                      <a:schemeClr val="accent3">
                        <a:lumMod val="40000"/>
                        <a:lumOff val="60000"/>
                      </a:schemeClr>
                    </a:solidFill>
                  </a:tcPr>
                </a:tc>
                <a:tc>
                  <a:txBody>
                    <a:bodyPr/>
                    <a:lstStyle/>
                    <a:p>
                      <a:pPr algn="ctr"/>
                      <a:r>
                        <a:rPr lang="nl-NL" sz="1400" dirty="0"/>
                        <a:t>0</a:t>
                      </a:r>
                    </a:p>
                  </a:txBody>
                  <a:tcPr anchor="ctr">
                    <a:solidFill>
                      <a:schemeClr val="accent3">
                        <a:lumMod val="20000"/>
                        <a:lumOff val="80000"/>
                      </a:schemeClr>
                    </a:solidFill>
                  </a:tcPr>
                </a:tc>
                <a:tc>
                  <a:txBody>
                    <a:bodyPr/>
                    <a:lstStyle/>
                    <a:p>
                      <a:pPr algn="ctr"/>
                      <a:r>
                        <a:rPr lang="nl-NL" sz="1400" dirty="0"/>
                        <a:t>0.1</a:t>
                      </a:r>
                    </a:p>
                  </a:txBody>
                  <a:tcPr anchor="ctr">
                    <a:solidFill>
                      <a:schemeClr val="accent3">
                        <a:lumMod val="20000"/>
                        <a:lumOff val="80000"/>
                      </a:schemeClr>
                    </a:solidFill>
                  </a:tcPr>
                </a:tc>
                <a:extLst>
                  <a:ext uri="{0D108BD9-81ED-4DB2-BD59-A6C34878D82A}">
                    <a16:rowId xmlns:a16="http://schemas.microsoft.com/office/drawing/2014/main" val="1982807527"/>
                  </a:ext>
                </a:extLst>
              </a:tr>
              <a:tr h="266204">
                <a:tc vMerge="1">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endParaRPr lang="nl-NL" sz="1600" dirty="0"/>
                    </a:p>
                  </a:txBody>
                  <a:tcPr/>
                </a:tc>
                <a:tc>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r>
                        <a:rPr lang="nl-NL" sz="1400" dirty="0"/>
                        <a:t>MeJA 1.0</a:t>
                      </a:r>
                    </a:p>
                  </a:txBody>
                  <a:tcPr anchor="ctr">
                    <a:solidFill>
                      <a:schemeClr val="accent3">
                        <a:lumMod val="40000"/>
                        <a:lumOff val="60000"/>
                      </a:schemeClr>
                    </a:solidFill>
                  </a:tcPr>
                </a:tc>
                <a:tc>
                  <a:txBody>
                    <a:bodyPr/>
                    <a:lstStyle/>
                    <a:p>
                      <a:pPr algn="ctr"/>
                      <a:r>
                        <a:rPr lang="nl-NL" sz="1400" dirty="0"/>
                        <a:t>0</a:t>
                      </a:r>
                    </a:p>
                  </a:txBody>
                  <a:tcPr anchor="ctr">
                    <a:solidFill>
                      <a:schemeClr val="accent3">
                        <a:lumMod val="20000"/>
                        <a:lumOff val="80000"/>
                      </a:schemeClr>
                    </a:solidFill>
                  </a:tcPr>
                </a:tc>
                <a:tc>
                  <a:txBody>
                    <a:bodyPr/>
                    <a:lstStyle/>
                    <a:p>
                      <a:pPr algn="ctr"/>
                      <a:r>
                        <a:rPr lang="nl-NL" sz="1400" dirty="0"/>
                        <a:t>0.0</a:t>
                      </a:r>
                    </a:p>
                  </a:txBody>
                  <a:tcPr anchor="ctr">
                    <a:solidFill>
                      <a:schemeClr val="accent3">
                        <a:lumMod val="20000"/>
                        <a:lumOff val="80000"/>
                      </a:schemeClr>
                    </a:solidFill>
                  </a:tcPr>
                </a:tc>
                <a:tc>
                  <a:txBody>
                    <a:bodyPr/>
                    <a:lstStyle/>
                    <a:p>
                      <a:pPr algn="ctr"/>
                      <a:r>
                        <a:rPr lang="nl-NL" sz="1400" dirty="0"/>
                        <a:t>26.1</a:t>
                      </a:r>
                    </a:p>
                  </a:txBody>
                  <a:tcPr anchor="ctr">
                    <a:solidFill>
                      <a:schemeClr val="accent3">
                        <a:lumMod val="40000"/>
                        <a:lumOff val="60000"/>
                      </a:schemeClr>
                    </a:solidFill>
                  </a:tcPr>
                </a:tc>
                <a:tc>
                  <a:txBody>
                    <a:bodyPr/>
                    <a:lstStyle/>
                    <a:p>
                      <a:pPr algn="ctr"/>
                      <a:r>
                        <a:rPr lang="nl-NL" sz="1400" dirty="0"/>
                        <a:t>4.3</a:t>
                      </a:r>
                    </a:p>
                  </a:txBody>
                  <a:tcPr anchor="ctr">
                    <a:solidFill>
                      <a:schemeClr val="accent3">
                        <a:lumMod val="20000"/>
                        <a:lumOff val="80000"/>
                      </a:schemeClr>
                    </a:solidFill>
                  </a:tcPr>
                </a:tc>
                <a:extLst>
                  <a:ext uri="{0D108BD9-81ED-4DB2-BD59-A6C34878D82A}">
                    <a16:rowId xmlns:a16="http://schemas.microsoft.com/office/drawing/2014/main" val="1018313906"/>
                  </a:ext>
                </a:extLst>
              </a:tr>
              <a:tr h="266204">
                <a:tc vMerge="1">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endParaRPr lang="nl-NL" sz="1600" dirty="0"/>
                    </a:p>
                  </a:txBody>
                  <a:tcPr/>
                </a:tc>
                <a:tc>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r>
                        <a:rPr lang="nl-NL" sz="1400" dirty="0"/>
                        <a:t>Oral</a:t>
                      </a:r>
                    </a:p>
                  </a:txBody>
                  <a:tcPr anchor="ctr">
                    <a:solidFill>
                      <a:schemeClr val="accent3">
                        <a:lumMod val="40000"/>
                        <a:lumOff val="60000"/>
                      </a:schemeClr>
                    </a:solidFill>
                  </a:tcPr>
                </a:tc>
                <a:tc>
                  <a:txBody>
                    <a:bodyPr/>
                    <a:lstStyle/>
                    <a:p>
                      <a:pPr algn="ctr"/>
                      <a:r>
                        <a:rPr lang="nl-NL" sz="1400" dirty="0"/>
                        <a:t>2.4</a:t>
                      </a:r>
                    </a:p>
                  </a:txBody>
                  <a:tcPr anchor="ctr">
                    <a:solidFill>
                      <a:schemeClr val="accent3">
                        <a:lumMod val="20000"/>
                        <a:lumOff val="80000"/>
                      </a:schemeClr>
                    </a:solidFill>
                  </a:tcPr>
                </a:tc>
                <a:tc>
                  <a:txBody>
                    <a:bodyPr/>
                    <a:lstStyle/>
                    <a:p>
                      <a:pPr algn="ctr"/>
                      <a:r>
                        <a:rPr lang="nl-NL" sz="1400" dirty="0"/>
                        <a:t>0.0</a:t>
                      </a:r>
                    </a:p>
                  </a:txBody>
                  <a:tcPr anchor="ctr">
                    <a:solidFill>
                      <a:schemeClr val="accent3">
                        <a:lumMod val="20000"/>
                        <a:lumOff val="80000"/>
                      </a:schemeClr>
                    </a:solidFill>
                  </a:tcPr>
                </a:tc>
                <a:tc>
                  <a:txBody>
                    <a:bodyPr/>
                    <a:lstStyle/>
                    <a:p>
                      <a:pPr algn="ctr"/>
                      <a:r>
                        <a:rPr lang="nl-NL" sz="1400" dirty="0"/>
                        <a:t>0</a:t>
                      </a:r>
                    </a:p>
                  </a:txBody>
                  <a:tcPr anchor="ctr">
                    <a:solidFill>
                      <a:schemeClr val="accent3">
                        <a:lumMod val="20000"/>
                        <a:lumOff val="80000"/>
                      </a:schemeClr>
                    </a:solidFill>
                  </a:tcPr>
                </a:tc>
                <a:tc>
                  <a:txBody>
                    <a:bodyPr/>
                    <a:lstStyle/>
                    <a:p>
                      <a:pPr algn="ctr"/>
                      <a:r>
                        <a:rPr lang="nl-NL" sz="1400" dirty="0"/>
                        <a:t>18.4</a:t>
                      </a:r>
                    </a:p>
                  </a:txBody>
                  <a:tcPr anchor="ctr">
                    <a:solidFill>
                      <a:schemeClr val="accent3">
                        <a:lumMod val="40000"/>
                        <a:lumOff val="60000"/>
                      </a:schemeClr>
                    </a:solidFill>
                  </a:tcPr>
                </a:tc>
                <a:extLst>
                  <a:ext uri="{0D108BD9-81ED-4DB2-BD59-A6C34878D82A}">
                    <a16:rowId xmlns:a16="http://schemas.microsoft.com/office/drawing/2014/main" val="3890650236"/>
                  </a:ext>
                </a:extLst>
              </a:tr>
              <a:tr h="266204">
                <a:tc>
                  <a:txBody>
                    <a:bodyPr/>
                    <a:lstStyle/>
                    <a:p>
                      <a:pPr algn="ctr"/>
                      <a:endParaRPr lang="nl-NL" sz="1400" b="1" dirty="0"/>
                    </a:p>
                  </a:txBody>
                  <a:tcPr vert="vert270" anchor="ctr">
                    <a:noFill/>
                  </a:tcPr>
                </a:tc>
                <a:tc>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endParaRPr lang="nl-NL" sz="1400" dirty="0"/>
                    </a:p>
                  </a:txBody>
                  <a:tcPr anchor="ctr">
                    <a:noFill/>
                  </a:tcPr>
                </a:tc>
                <a:tc gridSpan="2">
                  <a:txBody>
                    <a:bodyPr/>
                    <a:lstStyle/>
                    <a:p>
                      <a:pPr algn="ctr"/>
                      <a:r>
                        <a:rPr lang="nl-NL" sz="1400" i="1" dirty="0"/>
                        <a:t>Accuracy: 0.8911</a:t>
                      </a:r>
                    </a:p>
                  </a:txBody>
                  <a:tcPr anchor="ctr">
                    <a:solidFill>
                      <a:schemeClr val="accent3">
                        <a:lumMod val="40000"/>
                        <a:lumOff val="60000"/>
                      </a:schemeClr>
                    </a:solidFill>
                  </a:tcPr>
                </a:tc>
                <a:tc hMerge="1">
                  <a:txBody>
                    <a:bodyPr/>
                    <a:lstStyle/>
                    <a:p>
                      <a:pPr algn="ctr"/>
                      <a:endParaRPr lang="nl-NL" sz="1400" dirty="0"/>
                    </a:p>
                  </a:txBody>
                  <a:tcPr anchor="ctr">
                    <a:solidFill>
                      <a:schemeClr val="accent3">
                        <a:lumMod val="20000"/>
                        <a:lumOff val="80000"/>
                      </a:schemeClr>
                    </a:solidFill>
                  </a:tcPr>
                </a:tc>
                <a:tc gridSpan="2">
                  <a:txBody>
                    <a:bodyPr/>
                    <a:lstStyle/>
                    <a:p>
                      <a:pPr algn="ctr"/>
                      <a:r>
                        <a:rPr lang="nl-NL" sz="1400" i="1" dirty="0"/>
                        <a:t>Kappa: 0.8533</a:t>
                      </a:r>
                    </a:p>
                  </a:txBody>
                  <a:tcPr anchor="ctr">
                    <a:solidFill>
                      <a:schemeClr val="accent3">
                        <a:lumMod val="40000"/>
                        <a:lumOff val="60000"/>
                      </a:schemeClr>
                    </a:solidFill>
                  </a:tcPr>
                </a:tc>
                <a:tc hMerge="1">
                  <a:txBody>
                    <a:bodyPr/>
                    <a:lstStyle/>
                    <a:p>
                      <a:pPr algn="ctr"/>
                      <a:endParaRPr lang="nl-NL" sz="1400" dirty="0"/>
                    </a:p>
                  </a:txBody>
                  <a:tcPr anchor="ctr">
                    <a:solidFill>
                      <a:schemeClr val="accent3">
                        <a:lumMod val="40000"/>
                        <a:lumOff val="60000"/>
                      </a:schemeClr>
                    </a:solidFill>
                  </a:tcPr>
                </a:tc>
                <a:extLst>
                  <a:ext uri="{0D108BD9-81ED-4DB2-BD59-A6C34878D82A}">
                    <a16:rowId xmlns:a16="http://schemas.microsoft.com/office/drawing/2014/main" val="10006"/>
                  </a:ext>
                </a:extLst>
              </a:tr>
            </a:tbl>
          </a:graphicData>
        </a:graphic>
      </p:graphicFrame>
      <p:graphicFrame>
        <p:nvGraphicFramePr>
          <p:cNvPr id="59" name="Table 2">
            <a:extLst>
              <a:ext uri="{FF2B5EF4-FFF2-40B4-BE49-F238E27FC236}">
                <a16:creationId xmlns:a16="http://schemas.microsoft.com/office/drawing/2014/main" id="{5E29C232-AA6B-4619-951F-13942B393214}"/>
              </a:ext>
            </a:extLst>
          </p:cNvPr>
          <p:cNvGraphicFramePr>
            <a:graphicFrameLocks noGrp="1"/>
          </p:cNvGraphicFramePr>
          <p:nvPr>
            <p:extLst>
              <p:ext uri="{D42A27DB-BD31-4B8C-83A1-F6EECF244321}">
                <p14:modId xmlns:p14="http://schemas.microsoft.com/office/powerpoint/2010/main" val="3181204087"/>
              </p:ext>
            </p:extLst>
          </p:nvPr>
        </p:nvGraphicFramePr>
        <p:xfrm>
          <a:off x="725032" y="22204858"/>
          <a:ext cx="4426405" cy="2133600"/>
        </p:xfrm>
        <a:graphic>
          <a:graphicData uri="http://schemas.openxmlformats.org/drawingml/2006/table">
            <a:tbl>
              <a:tblPr firstRow="1" bandRow="1">
                <a:tableStyleId>{5C22544A-7EE6-4342-B048-85BDC9FD1C3A}</a:tableStyleId>
              </a:tblPr>
              <a:tblGrid>
                <a:gridCol w="365760">
                  <a:extLst>
                    <a:ext uri="{9D8B030D-6E8A-4147-A177-3AD203B41FA5}">
                      <a16:colId xmlns:a16="http://schemas.microsoft.com/office/drawing/2014/main" val="20000"/>
                    </a:ext>
                  </a:extLst>
                </a:gridCol>
                <a:gridCol w="990600">
                  <a:extLst>
                    <a:ext uri="{9D8B030D-6E8A-4147-A177-3AD203B41FA5}">
                      <a16:colId xmlns:a16="http://schemas.microsoft.com/office/drawing/2014/main" val="459657313"/>
                    </a:ext>
                  </a:extLst>
                </a:gridCol>
                <a:gridCol w="731224">
                  <a:extLst>
                    <a:ext uri="{9D8B030D-6E8A-4147-A177-3AD203B41FA5}">
                      <a16:colId xmlns:a16="http://schemas.microsoft.com/office/drawing/2014/main" val="3981722086"/>
                    </a:ext>
                  </a:extLst>
                </a:gridCol>
                <a:gridCol w="851597">
                  <a:extLst>
                    <a:ext uri="{9D8B030D-6E8A-4147-A177-3AD203B41FA5}">
                      <a16:colId xmlns:a16="http://schemas.microsoft.com/office/drawing/2014/main" val="2654248854"/>
                    </a:ext>
                  </a:extLst>
                </a:gridCol>
                <a:gridCol w="922562">
                  <a:extLst>
                    <a:ext uri="{9D8B030D-6E8A-4147-A177-3AD203B41FA5}">
                      <a16:colId xmlns:a16="http://schemas.microsoft.com/office/drawing/2014/main" val="863413068"/>
                    </a:ext>
                  </a:extLst>
                </a:gridCol>
                <a:gridCol w="564662">
                  <a:extLst>
                    <a:ext uri="{9D8B030D-6E8A-4147-A177-3AD203B41FA5}">
                      <a16:colId xmlns:a16="http://schemas.microsoft.com/office/drawing/2014/main" val="1066903029"/>
                    </a:ext>
                  </a:extLst>
                </a:gridCol>
              </a:tblGrid>
              <a:tr h="266204">
                <a:tc rowSpan="2" gridSpan="2">
                  <a:txBody>
                    <a:bodyPr/>
                    <a:lstStyle/>
                    <a:p>
                      <a:pPr algn="ctr"/>
                      <a:r>
                        <a:rPr lang="nl-NL" sz="1400" i="0" dirty="0">
                          <a:solidFill>
                            <a:schemeClr val="tx1"/>
                          </a:solidFill>
                        </a:rPr>
                        <a:t>AT</a:t>
                      </a:r>
                      <a:r>
                        <a:rPr lang="nl-NL" sz="1400" i="0" baseline="0" dirty="0">
                          <a:solidFill>
                            <a:schemeClr val="tx1"/>
                          </a:solidFill>
                        </a:rPr>
                        <a:t> Endo</a:t>
                      </a:r>
                      <a:r>
                        <a:rPr lang="nl-NL" sz="1400" i="0" dirty="0">
                          <a:solidFill>
                            <a:schemeClr val="tx1"/>
                          </a:solidFill>
                        </a:rPr>
                        <a:t> </a:t>
                      </a:r>
                      <a:r>
                        <a:rPr lang="nl-NL" sz="1400" dirty="0">
                          <a:solidFill>
                            <a:schemeClr val="tx1"/>
                          </a:solidFill>
                        </a:rPr>
                        <a:t>(n=22)</a:t>
                      </a:r>
                    </a:p>
                    <a:p>
                      <a:pPr algn="ctr"/>
                      <a:r>
                        <a:rPr lang="nl-NL" sz="1400" dirty="0">
                          <a:solidFill>
                            <a:schemeClr val="tx1"/>
                          </a:solidFill>
                        </a:rPr>
                        <a:t>11 of 2690 ASVs</a:t>
                      </a:r>
                    </a:p>
                  </a:txBody>
                  <a:tcPr anchor="ctr">
                    <a:solidFill>
                      <a:schemeClr val="accent3">
                        <a:lumMod val="60000"/>
                        <a:lumOff val="40000"/>
                      </a:schemeClr>
                    </a:solidFill>
                  </a:tcPr>
                </a:tc>
                <a:tc rowSpan="2" hMerge="1">
                  <a:txBody>
                    <a:bodyPr/>
                    <a:lstStyle/>
                    <a:p>
                      <a:pPr algn="ctr"/>
                      <a:endParaRPr lang="nl-NL" sz="1600" dirty="0"/>
                    </a:p>
                  </a:txBody>
                  <a:tcPr/>
                </a:tc>
                <a:tc gridSpan="4">
                  <a:txBody>
                    <a:bodyPr/>
                    <a:lstStyle/>
                    <a:p>
                      <a:pPr algn="ctr"/>
                      <a:r>
                        <a:rPr lang="nl-NL" sz="1400" dirty="0">
                          <a:solidFill>
                            <a:schemeClr val="tx1"/>
                          </a:solidFill>
                        </a:rPr>
                        <a:t>Reference</a:t>
                      </a:r>
                    </a:p>
                  </a:txBody>
                  <a:tcPr anchor="ctr">
                    <a:solidFill>
                      <a:schemeClr val="accent3">
                        <a:lumMod val="60000"/>
                        <a:lumOff val="40000"/>
                      </a:schemeClr>
                    </a:solidFill>
                  </a:tcPr>
                </a:tc>
                <a:tc hMerge="1">
                  <a:txBody>
                    <a:bodyPr/>
                    <a:lstStyle/>
                    <a:p>
                      <a:pPr algn="ctr"/>
                      <a:endParaRPr lang="nl-NL" sz="1600" dirty="0"/>
                    </a:p>
                  </a:txBody>
                  <a:tcPr/>
                </a:tc>
                <a:tc hMerge="1">
                  <a:txBody>
                    <a:bodyPr/>
                    <a:lstStyle/>
                    <a:p>
                      <a:pPr algn="ctr"/>
                      <a:endParaRPr lang="nl-NL" sz="1600" dirty="0"/>
                    </a:p>
                  </a:txBody>
                  <a:tcPr/>
                </a:tc>
                <a:tc hMerge="1">
                  <a:txBody>
                    <a:bodyPr/>
                    <a:lstStyle/>
                    <a:p>
                      <a:pPr algn="ctr"/>
                      <a:endParaRPr lang="nl-NL" sz="1600" dirty="0"/>
                    </a:p>
                  </a:txBody>
                  <a:tcPr/>
                </a:tc>
                <a:extLst>
                  <a:ext uri="{0D108BD9-81ED-4DB2-BD59-A6C34878D82A}">
                    <a16:rowId xmlns:a16="http://schemas.microsoft.com/office/drawing/2014/main" val="10000"/>
                  </a:ext>
                </a:extLst>
              </a:tr>
              <a:tr h="266204">
                <a:tc gridSpan="2" vMerge="1">
                  <a:txBody>
                    <a:bodyPr/>
                    <a:lstStyle/>
                    <a:p>
                      <a:pPr algn="ctr"/>
                      <a:endParaRPr lang="nl-NL" sz="1600" dirty="0"/>
                    </a:p>
                  </a:txBody>
                  <a:tcPr/>
                </a:tc>
                <a:tc hMerge="1" vMerge="1">
                  <a:txBody>
                    <a:bodyPr/>
                    <a:lstStyle/>
                    <a:p>
                      <a:pPr algn="ctr"/>
                      <a:endParaRPr lang="nl-NL" sz="1600" dirty="0"/>
                    </a:p>
                  </a:txBody>
                  <a:tcPr/>
                </a:tc>
                <a:tc>
                  <a:txBody>
                    <a:bodyPr/>
                    <a:lstStyle/>
                    <a:p>
                      <a:pPr algn="ctr"/>
                      <a:r>
                        <a:rPr lang="nl-NL" sz="1400" dirty="0"/>
                        <a:t>Control</a:t>
                      </a:r>
                    </a:p>
                  </a:txBody>
                  <a:tcPr anchor="ctr">
                    <a:solidFill>
                      <a:schemeClr val="accent3">
                        <a:lumMod val="40000"/>
                        <a:lumOff val="60000"/>
                      </a:schemeClr>
                    </a:solidFill>
                  </a:tcPr>
                </a:tc>
                <a:tc>
                  <a:txBody>
                    <a:bodyPr/>
                    <a:lstStyle/>
                    <a:p>
                      <a:pPr algn="ctr"/>
                      <a:r>
                        <a:rPr lang="nl-NL" sz="1400" dirty="0"/>
                        <a:t>MeJA 0.1</a:t>
                      </a:r>
                    </a:p>
                  </a:txBody>
                  <a:tcPr anchor="ctr">
                    <a:solidFill>
                      <a:schemeClr val="accent3">
                        <a:lumMod val="40000"/>
                        <a:lumOff val="60000"/>
                      </a:schemeClr>
                    </a:solidFill>
                  </a:tcPr>
                </a:tc>
                <a:tc>
                  <a:txBody>
                    <a:bodyPr/>
                    <a:lstStyle/>
                    <a:p>
                      <a:pPr algn="ctr"/>
                      <a:r>
                        <a:rPr lang="nl-NL" sz="1400" dirty="0"/>
                        <a:t>MeJA 1.0</a:t>
                      </a:r>
                    </a:p>
                  </a:txBody>
                  <a:tcPr anchor="ctr">
                    <a:solidFill>
                      <a:schemeClr val="accent3">
                        <a:lumMod val="40000"/>
                        <a:lumOff val="60000"/>
                      </a:schemeClr>
                    </a:solidFill>
                  </a:tcPr>
                </a:tc>
                <a:tc>
                  <a:txBody>
                    <a:bodyPr/>
                    <a:lstStyle/>
                    <a:p>
                      <a:pPr algn="ctr"/>
                      <a:r>
                        <a:rPr lang="nl-NL" sz="1400" dirty="0"/>
                        <a:t>Oral</a:t>
                      </a:r>
                    </a:p>
                  </a:txBody>
                  <a:tcPr anchor="ctr">
                    <a:solidFill>
                      <a:schemeClr val="accent3">
                        <a:lumMod val="40000"/>
                        <a:lumOff val="60000"/>
                      </a:schemeClr>
                    </a:solidFill>
                  </a:tcPr>
                </a:tc>
                <a:extLst>
                  <a:ext uri="{0D108BD9-81ED-4DB2-BD59-A6C34878D82A}">
                    <a16:rowId xmlns:a16="http://schemas.microsoft.com/office/drawing/2014/main" val="837874543"/>
                  </a:ext>
                </a:extLst>
              </a:tr>
              <a:tr h="266204">
                <a:tc rowSpan="4">
                  <a:txBody>
                    <a:bodyPr/>
                    <a:lstStyle/>
                    <a:p>
                      <a:pPr algn="ctr"/>
                      <a:r>
                        <a:rPr lang="nl-NL" sz="1400" b="1" dirty="0"/>
                        <a:t>Prediction</a:t>
                      </a:r>
                    </a:p>
                  </a:txBody>
                  <a:tcPr vert="vert270" anchor="ctr">
                    <a:solidFill>
                      <a:schemeClr val="accent3">
                        <a:lumMod val="60000"/>
                        <a:lumOff val="40000"/>
                      </a:schemeClr>
                    </a:solidFill>
                  </a:tcPr>
                </a:tc>
                <a:tc>
                  <a:txBody>
                    <a:bodyPr/>
                    <a:lstStyle/>
                    <a:p>
                      <a:pPr algn="ctr"/>
                      <a:r>
                        <a:rPr lang="nl-NL" sz="1400" dirty="0"/>
                        <a:t>Control</a:t>
                      </a:r>
                    </a:p>
                  </a:txBody>
                  <a:tcPr anchor="ctr">
                    <a:solidFill>
                      <a:schemeClr val="accent3">
                        <a:lumMod val="40000"/>
                        <a:lumOff val="60000"/>
                      </a:schemeClr>
                    </a:solidFill>
                  </a:tcPr>
                </a:tc>
                <a:tc>
                  <a:txBody>
                    <a:bodyPr/>
                    <a:lstStyle/>
                    <a:p>
                      <a:pPr algn="ctr"/>
                      <a:r>
                        <a:rPr lang="nl-NL" sz="1400" dirty="0"/>
                        <a:t>22</a:t>
                      </a:r>
                    </a:p>
                  </a:txBody>
                  <a:tcPr anchor="ctr">
                    <a:solidFill>
                      <a:schemeClr val="accent3">
                        <a:lumMod val="40000"/>
                        <a:lumOff val="60000"/>
                      </a:schemeClr>
                    </a:solidFill>
                  </a:tcPr>
                </a:tc>
                <a:tc>
                  <a:txBody>
                    <a:bodyPr/>
                    <a:lstStyle/>
                    <a:p>
                      <a:pPr algn="ctr"/>
                      <a:r>
                        <a:rPr lang="nl-NL" sz="1400" dirty="0"/>
                        <a:t>5.1</a:t>
                      </a:r>
                    </a:p>
                  </a:txBody>
                  <a:tcPr anchor="ctr">
                    <a:solidFill>
                      <a:schemeClr val="accent3">
                        <a:lumMod val="20000"/>
                        <a:lumOff val="80000"/>
                      </a:schemeClr>
                    </a:solidFill>
                  </a:tcPr>
                </a:tc>
                <a:tc>
                  <a:txBody>
                    <a:bodyPr/>
                    <a:lstStyle/>
                    <a:p>
                      <a:pPr algn="ctr"/>
                      <a:r>
                        <a:rPr lang="nl-NL" sz="1400" dirty="0"/>
                        <a:t>2.8</a:t>
                      </a:r>
                    </a:p>
                  </a:txBody>
                  <a:tcPr anchor="ctr">
                    <a:solidFill>
                      <a:schemeClr val="accent3">
                        <a:lumMod val="20000"/>
                        <a:lumOff val="80000"/>
                      </a:schemeClr>
                    </a:solidFill>
                  </a:tcPr>
                </a:tc>
                <a:tc>
                  <a:txBody>
                    <a:bodyPr/>
                    <a:lstStyle/>
                    <a:p>
                      <a:pPr algn="ctr"/>
                      <a:r>
                        <a:rPr lang="nl-NL" sz="1400" dirty="0"/>
                        <a:t>5.3</a:t>
                      </a:r>
                    </a:p>
                  </a:txBody>
                  <a:tcPr anchor="ctr">
                    <a:solidFill>
                      <a:schemeClr val="accent3">
                        <a:lumMod val="20000"/>
                        <a:lumOff val="80000"/>
                      </a:schemeClr>
                    </a:solidFill>
                  </a:tcPr>
                </a:tc>
                <a:extLst>
                  <a:ext uri="{0D108BD9-81ED-4DB2-BD59-A6C34878D82A}">
                    <a16:rowId xmlns:a16="http://schemas.microsoft.com/office/drawing/2014/main" val="1675533344"/>
                  </a:ext>
                </a:extLst>
              </a:tr>
              <a:tr h="266204">
                <a:tc vMerge="1">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endParaRPr lang="nl-NL" sz="1600" dirty="0"/>
                    </a:p>
                  </a:txBody>
                  <a:tcPr/>
                </a:tc>
                <a:tc>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r>
                        <a:rPr lang="nl-NL" sz="1400" dirty="0"/>
                        <a:t>MeJA 0.1</a:t>
                      </a:r>
                    </a:p>
                  </a:txBody>
                  <a:tcPr anchor="ctr">
                    <a:solidFill>
                      <a:schemeClr val="accent3">
                        <a:lumMod val="40000"/>
                        <a:lumOff val="60000"/>
                      </a:schemeClr>
                    </a:solidFill>
                  </a:tcPr>
                </a:tc>
                <a:tc>
                  <a:txBody>
                    <a:bodyPr/>
                    <a:lstStyle/>
                    <a:p>
                      <a:pPr algn="ctr"/>
                      <a:r>
                        <a:rPr lang="nl-NL" sz="1400" dirty="0"/>
                        <a:t>0.3</a:t>
                      </a:r>
                    </a:p>
                  </a:txBody>
                  <a:tcPr anchor="ctr">
                    <a:solidFill>
                      <a:schemeClr val="accent3">
                        <a:lumMod val="20000"/>
                        <a:lumOff val="80000"/>
                      </a:schemeClr>
                    </a:solidFill>
                  </a:tcPr>
                </a:tc>
                <a:tc>
                  <a:txBody>
                    <a:bodyPr/>
                    <a:lstStyle/>
                    <a:p>
                      <a:pPr algn="ctr"/>
                      <a:r>
                        <a:rPr lang="nl-NL" sz="1400" dirty="0"/>
                        <a:t>21.3</a:t>
                      </a:r>
                    </a:p>
                  </a:txBody>
                  <a:tcPr anchor="ctr">
                    <a:solidFill>
                      <a:schemeClr val="accent3">
                        <a:lumMod val="40000"/>
                        <a:lumOff val="60000"/>
                      </a:schemeClr>
                    </a:solidFill>
                  </a:tcPr>
                </a:tc>
                <a:tc>
                  <a:txBody>
                    <a:bodyPr/>
                    <a:lstStyle/>
                    <a:p>
                      <a:pPr algn="ctr"/>
                      <a:r>
                        <a:rPr lang="nl-NL" sz="1400" dirty="0"/>
                        <a:t>0</a:t>
                      </a:r>
                    </a:p>
                  </a:txBody>
                  <a:tcPr anchor="ctr">
                    <a:solidFill>
                      <a:schemeClr val="accent3">
                        <a:lumMod val="20000"/>
                        <a:lumOff val="80000"/>
                      </a:schemeClr>
                    </a:solidFill>
                  </a:tcPr>
                </a:tc>
                <a:tc>
                  <a:txBody>
                    <a:bodyPr/>
                    <a:lstStyle/>
                    <a:p>
                      <a:pPr algn="ctr"/>
                      <a:r>
                        <a:rPr lang="nl-NL" sz="1400" dirty="0"/>
                        <a:t>0</a:t>
                      </a:r>
                    </a:p>
                  </a:txBody>
                  <a:tcPr anchor="ctr">
                    <a:solidFill>
                      <a:schemeClr val="accent3">
                        <a:lumMod val="20000"/>
                        <a:lumOff val="80000"/>
                      </a:schemeClr>
                    </a:solidFill>
                  </a:tcPr>
                </a:tc>
                <a:extLst>
                  <a:ext uri="{0D108BD9-81ED-4DB2-BD59-A6C34878D82A}">
                    <a16:rowId xmlns:a16="http://schemas.microsoft.com/office/drawing/2014/main" val="1982807527"/>
                  </a:ext>
                </a:extLst>
              </a:tr>
              <a:tr h="266204">
                <a:tc vMerge="1">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endParaRPr lang="nl-NL" sz="1600" dirty="0"/>
                    </a:p>
                  </a:txBody>
                  <a:tcPr/>
                </a:tc>
                <a:tc>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r>
                        <a:rPr lang="nl-NL" sz="1400" dirty="0"/>
                        <a:t>MeJA 1.0</a:t>
                      </a:r>
                    </a:p>
                  </a:txBody>
                  <a:tcPr anchor="ctr">
                    <a:solidFill>
                      <a:schemeClr val="accent3">
                        <a:lumMod val="40000"/>
                        <a:lumOff val="60000"/>
                      </a:schemeClr>
                    </a:solidFill>
                  </a:tcPr>
                </a:tc>
                <a:tc>
                  <a:txBody>
                    <a:bodyPr/>
                    <a:lstStyle/>
                    <a:p>
                      <a:pPr algn="ctr"/>
                      <a:r>
                        <a:rPr lang="nl-NL" sz="1400" dirty="0"/>
                        <a:t>0</a:t>
                      </a:r>
                    </a:p>
                  </a:txBody>
                  <a:tcPr anchor="ctr">
                    <a:solidFill>
                      <a:schemeClr val="accent3">
                        <a:lumMod val="20000"/>
                        <a:lumOff val="80000"/>
                      </a:schemeClr>
                    </a:solidFill>
                  </a:tcPr>
                </a:tc>
                <a:tc>
                  <a:txBody>
                    <a:bodyPr/>
                    <a:lstStyle/>
                    <a:p>
                      <a:pPr algn="ctr"/>
                      <a:r>
                        <a:rPr lang="nl-NL" sz="1400" dirty="0"/>
                        <a:t>0.8</a:t>
                      </a:r>
                    </a:p>
                  </a:txBody>
                  <a:tcPr anchor="ctr">
                    <a:solidFill>
                      <a:schemeClr val="accent3">
                        <a:lumMod val="20000"/>
                        <a:lumOff val="80000"/>
                      </a:schemeClr>
                    </a:solidFill>
                  </a:tcPr>
                </a:tc>
                <a:tc>
                  <a:txBody>
                    <a:bodyPr/>
                    <a:lstStyle/>
                    <a:p>
                      <a:pPr algn="ctr"/>
                      <a:r>
                        <a:rPr lang="nl-NL" sz="1400" dirty="0"/>
                        <a:t>24.5</a:t>
                      </a:r>
                    </a:p>
                  </a:txBody>
                  <a:tcPr anchor="ctr">
                    <a:solidFill>
                      <a:schemeClr val="accent3">
                        <a:lumMod val="40000"/>
                        <a:lumOff val="60000"/>
                      </a:schemeClr>
                    </a:solidFill>
                  </a:tcPr>
                </a:tc>
                <a:tc>
                  <a:txBody>
                    <a:bodyPr/>
                    <a:lstStyle/>
                    <a:p>
                      <a:pPr algn="ctr"/>
                      <a:r>
                        <a:rPr lang="nl-NL" sz="1400" dirty="0"/>
                        <a:t>0</a:t>
                      </a:r>
                    </a:p>
                  </a:txBody>
                  <a:tcPr anchor="ctr">
                    <a:solidFill>
                      <a:schemeClr val="accent3">
                        <a:lumMod val="20000"/>
                        <a:lumOff val="80000"/>
                      </a:schemeClr>
                    </a:solidFill>
                  </a:tcPr>
                </a:tc>
                <a:extLst>
                  <a:ext uri="{0D108BD9-81ED-4DB2-BD59-A6C34878D82A}">
                    <a16:rowId xmlns:a16="http://schemas.microsoft.com/office/drawing/2014/main" val="1018313906"/>
                  </a:ext>
                </a:extLst>
              </a:tr>
              <a:tr h="266204">
                <a:tc vMerge="1">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endParaRPr lang="nl-NL" sz="1600" dirty="0"/>
                    </a:p>
                  </a:txBody>
                  <a:tcPr/>
                </a:tc>
                <a:tc>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r>
                        <a:rPr lang="nl-NL" sz="1400" dirty="0"/>
                        <a:t>Oral</a:t>
                      </a:r>
                    </a:p>
                  </a:txBody>
                  <a:tcPr anchor="ctr">
                    <a:solidFill>
                      <a:schemeClr val="accent3">
                        <a:lumMod val="40000"/>
                        <a:lumOff val="60000"/>
                      </a:schemeClr>
                    </a:solidFill>
                  </a:tcPr>
                </a:tc>
                <a:tc>
                  <a:txBody>
                    <a:bodyPr/>
                    <a:lstStyle/>
                    <a:p>
                      <a:pPr algn="ctr"/>
                      <a:r>
                        <a:rPr lang="nl-NL" sz="1400" dirty="0"/>
                        <a:t>4.8</a:t>
                      </a:r>
                    </a:p>
                  </a:txBody>
                  <a:tcPr anchor="ctr">
                    <a:solidFill>
                      <a:schemeClr val="accent3">
                        <a:lumMod val="20000"/>
                        <a:lumOff val="80000"/>
                      </a:schemeClr>
                    </a:solidFill>
                  </a:tcPr>
                </a:tc>
                <a:tc>
                  <a:txBody>
                    <a:bodyPr/>
                    <a:lstStyle/>
                    <a:p>
                      <a:pPr algn="ctr"/>
                      <a:r>
                        <a:rPr lang="nl-NL" sz="1400" dirty="0"/>
                        <a:t>0.1</a:t>
                      </a:r>
                    </a:p>
                  </a:txBody>
                  <a:tcPr anchor="ctr">
                    <a:solidFill>
                      <a:schemeClr val="accent3">
                        <a:lumMod val="20000"/>
                        <a:lumOff val="80000"/>
                      </a:schemeClr>
                    </a:solidFill>
                  </a:tcPr>
                </a:tc>
                <a:tc>
                  <a:txBody>
                    <a:bodyPr/>
                    <a:lstStyle/>
                    <a:p>
                      <a:pPr algn="ctr"/>
                      <a:r>
                        <a:rPr lang="nl-NL" sz="1400" dirty="0"/>
                        <a:t>0</a:t>
                      </a:r>
                    </a:p>
                  </a:txBody>
                  <a:tcPr anchor="ctr">
                    <a:solidFill>
                      <a:schemeClr val="accent3">
                        <a:lumMod val="20000"/>
                        <a:lumOff val="80000"/>
                      </a:schemeClr>
                    </a:solidFill>
                  </a:tcPr>
                </a:tc>
                <a:tc>
                  <a:txBody>
                    <a:bodyPr/>
                    <a:lstStyle/>
                    <a:p>
                      <a:pPr algn="ctr"/>
                      <a:r>
                        <a:rPr lang="nl-NL" sz="1400" dirty="0"/>
                        <a:t>12.9</a:t>
                      </a:r>
                    </a:p>
                  </a:txBody>
                  <a:tcPr anchor="ctr">
                    <a:solidFill>
                      <a:schemeClr val="accent3">
                        <a:lumMod val="40000"/>
                        <a:lumOff val="60000"/>
                      </a:schemeClr>
                    </a:solidFill>
                  </a:tcPr>
                </a:tc>
                <a:extLst>
                  <a:ext uri="{0D108BD9-81ED-4DB2-BD59-A6C34878D82A}">
                    <a16:rowId xmlns:a16="http://schemas.microsoft.com/office/drawing/2014/main" val="3890650236"/>
                  </a:ext>
                </a:extLst>
              </a:tr>
              <a:tr h="266204">
                <a:tc>
                  <a:txBody>
                    <a:bodyPr/>
                    <a:lstStyle/>
                    <a:p>
                      <a:pPr algn="ctr"/>
                      <a:endParaRPr lang="nl-NL" sz="1400" b="1" dirty="0"/>
                    </a:p>
                  </a:txBody>
                  <a:tcPr vert="vert270" anchor="ctr">
                    <a:noFill/>
                  </a:tcPr>
                </a:tc>
                <a:tc>
                  <a:txBody>
                    <a:bodyPr/>
                    <a:lstStyle/>
                    <a:p>
                      <a:pPr marL="0" marR="0" lvl="0" indent="0" algn="ctr" defTabSz="4174876" rtl="0" eaLnBrk="1" fontAlgn="auto" latinLnBrk="0" hangingPunct="1">
                        <a:lnSpc>
                          <a:spcPct val="100000"/>
                        </a:lnSpc>
                        <a:spcBef>
                          <a:spcPts val="0"/>
                        </a:spcBef>
                        <a:spcAft>
                          <a:spcPts val="0"/>
                        </a:spcAft>
                        <a:buClrTx/>
                        <a:buSzTx/>
                        <a:buFontTx/>
                        <a:buNone/>
                        <a:tabLst/>
                        <a:defRPr/>
                      </a:pPr>
                      <a:endParaRPr lang="nl-NL" sz="1400" dirty="0"/>
                    </a:p>
                  </a:txBody>
                  <a:tcPr anchor="ctr">
                    <a:noFill/>
                  </a:tcPr>
                </a:tc>
                <a:tc gridSpan="2">
                  <a:txBody>
                    <a:bodyPr/>
                    <a:lstStyle/>
                    <a:p>
                      <a:pPr algn="ctr"/>
                      <a:r>
                        <a:rPr lang="nl-NL" sz="1400" i="1" dirty="0"/>
                        <a:t>Accuracy: 0.8086</a:t>
                      </a:r>
                    </a:p>
                  </a:txBody>
                  <a:tcPr anchor="ctr">
                    <a:solidFill>
                      <a:schemeClr val="accent3">
                        <a:lumMod val="40000"/>
                        <a:lumOff val="60000"/>
                      </a:schemeClr>
                    </a:solidFill>
                  </a:tcPr>
                </a:tc>
                <a:tc hMerge="1">
                  <a:txBody>
                    <a:bodyPr/>
                    <a:lstStyle/>
                    <a:p>
                      <a:pPr algn="ctr"/>
                      <a:endParaRPr lang="nl-NL" sz="1400" dirty="0"/>
                    </a:p>
                  </a:txBody>
                  <a:tcPr anchor="ctr">
                    <a:solidFill>
                      <a:schemeClr val="accent3">
                        <a:lumMod val="20000"/>
                        <a:lumOff val="80000"/>
                      </a:schemeClr>
                    </a:solidFill>
                  </a:tcPr>
                </a:tc>
                <a:tc gridSpan="2">
                  <a:txBody>
                    <a:bodyPr/>
                    <a:lstStyle/>
                    <a:p>
                      <a:pPr algn="ctr"/>
                      <a:r>
                        <a:rPr lang="nl-NL" sz="1400" i="1" dirty="0"/>
                        <a:t>Kappa: 0.7426</a:t>
                      </a:r>
                    </a:p>
                  </a:txBody>
                  <a:tcPr anchor="ctr">
                    <a:solidFill>
                      <a:schemeClr val="accent3">
                        <a:lumMod val="40000"/>
                        <a:lumOff val="60000"/>
                      </a:schemeClr>
                    </a:solidFill>
                  </a:tcPr>
                </a:tc>
                <a:tc hMerge="1">
                  <a:txBody>
                    <a:bodyPr/>
                    <a:lstStyle/>
                    <a:p>
                      <a:pPr algn="ctr"/>
                      <a:endParaRPr lang="nl-NL" sz="1400" dirty="0"/>
                    </a:p>
                  </a:txBody>
                  <a:tcPr anchor="ctr">
                    <a:solidFill>
                      <a:schemeClr val="accent3">
                        <a:lumMod val="40000"/>
                        <a:lumOff val="60000"/>
                      </a:schemeClr>
                    </a:solidFill>
                  </a:tcPr>
                </a:tc>
                <a:extLst>
                  <a:ext uri="{0D108BD9-81ED-4DB2-BD59-A6C34878D82A}">
                    <a16:rowId xmlns:a16="http://schemas.microsoft.com/office/drawing/2014/main" val="10006"/>
                  </a:ext>
                </a:extLst>
              </a:tr>
            </a:tbl>
          </a:graphicData>
        </a:graphic>
      </p:graphicFrame>
      <p:pic>
        <p:nvPicPr>
          <p:cNvPr id="60" name="Picture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5638" y="33208119"/>
            <a:ext cx="9019160" cy="63082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3" name="TextBox 62">
            <a:extLst>
              <a:ext uri="{FF2B5EF4-FFF2-40B4-BE49-F238E27FC236}">
                <a16:creationId xmlns:a16="http://schemas.microsoft.com/office/drawing/2014/main" id="{54C7BDE7-220C-460E-8752-30B9D0BC80D6}"/>
              </a:ext>
            </a:extLst>
          </p:cNvPr>
          <p:cNvSpPr txBox="1"/>
          <p:nvPr/>
        </p:nvSpPr>
        <p:spPr>
          <a:xfrm>
            <a:off x="646431" y="31779190"/>
            <a:ext cx="9534206" cy="923330"/>
          </a:xfrm>
          <a:prstGeom prst="rect">
            <a:avLst/>
          </a:prstGeom>
          <a:noFill/>
        </p:spPr>
        <p:txBody>
          <a:bodyPr wrap="square">
            <a:spAutoFit/>
          </a:bodyPr>
          <a:lstStyle/>
          <a:p>
            <a:r>
              <a:rPr lang="en-US" sz="1800" b="1" dirty="0"/>
              <a:t>Figure 4</a:t>
            </a:r>
            <a:r>
              <a:rPr lang="en-US" sz="1800" dirty="0"/>
              <a:t>: Random forest output showing the confusion matrix (table to the left) and the abundance of ASVs selected as predictors for stress treatment in each data partition (right). AT = </a:t>
            </a:r>
            <a:r>
              <a:rPr lang="en-US" sz="1800" i="1" dirty="0"/>
              <a:t>Arabidopsis thaliana</a:t>
            </a:r>
            <a:r>
              <a:rPr lang="en-US" sz="1800" dirty="0"/>
              <a:t>, BO = </a:t>
            </a:r>
            <a:r>
              <a:rPr lang="en-US" sz="1800" i="1" dirty="0"/>
              <a:t>Brassica </a:t>
            </a:r>
            <a:r>
              <a:rPr lang="en-US" sz="1800" i="1" dirty="0" err="1"/>
              <a:t>oleraceae</a:t>
            </a:r>
            <a:r>
              <a:rPr lang="en-US" sz="1800" dirty="0"/>
              <a:t>, Endo = endosphere samples, </a:t>
            </a:r>
            <a:r>
              <a:rPr lang="en-US" sz="1800" dirty="0" err="1"/>
              <a:t>Rhizo</a:t>
            </a:r>
            <a:r>
              <a:rPr lang="en-US" sz="1800" dirty="0"/>
              <a:t> = rhizosphere samples.</a:t>
            </a:r>
          </a:p>
        </p:txBody>
      </p:sp>
      <p:sp>
        <p:nvSpPr>
          <p:cNvPr id="66" name="TextBox 65">
            <a:extLst>
              <a:ext uri="{FF2B5EF4-FFF2-40B4-BE49-F238E27FC236}">
                <a16:creationId xmlns:a16="http://schemas.microsoft.com/office/drawing/2014/main" id="{54C7BDE7-220C-460E-8752-30B9D0BC80D6}"/>
              </a:ext>
            </a:extLst>
          </p:cNvPr>
          <p:cNvSpPr txBox="1"/>
          <p:nvPr/>
        </p:nvSpPr>
        <p:spPr>
          <a:xfrm>
            <a:off x="606251" y="39583685"/>
            <a:ext cx="9051422" cy="923330"/>
          </a:xfrm>
          <a:prstGeom prst="rect">
            <a:avLst/>
          </a:prstGeom>
          <a:noFill/>
        </p:spPr>
        <p:txBody>
          <a:bodyPr wrap="square">
            <a:spAutoFit/>
          </a:bodyPr>
          <a:lstStyle/>
          <a:p>
            <a:r>
              <a:rPr lang="en-US" sz="1800" b="1" dirty="0"/>
              <a:t>Figure 5</a:t>
            </a:r>
            <a:r>
              <a:rPr lang="en-US" sz="1800" dirty="0"/>
              <a:t>: </a:t>
            </a:r>
            <a:r>
              <a:rPr lang="en-US" sz="1800" dirty="0" err="1"/>
              <a:t>Biplot</a:t>
            </a:r>
            <a:r>
              <a:rPr lang="en-US" sz="1800" dirty="0"/>
              <a:t> </a:t>
            </a:r>
            <a:r>
              <a:rPr lang="en-US" sz="1800" dirty="0" err="1"/>
              <a:t>heatmap</a:t>
            </a:r>
            <a:r>
              <a:rPr lang="en-US" sz="1800" dirty="0"/>
              <a:t> representing differential abundance analysis of ASVs in each treatment against their respective controls. ASVs are represented in rows, samples are represented in columns, cell colors represent log-transformed abundances..</a:t>
            </a:r>
          </a:p>
        </p:txBody>
      </p:sp>
      <p:pic>
        <p:nvPicPr>
          <p:cNvPr id="2" name="Picture 3"/>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713037" y="15270511"/>
            <a:ext cx="5887428" cy="55348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9191673" y="15234792"/>
            <a:ext cx="6932564" cy="57865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6404228" y="15486337"/>
            <a:ext cx="6654209" cy="5680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3545075" y="15069359"/>
            <a:ext cx="5761762" cy="61288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8"/>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579437" y="15486337"/>
            <a:ext cx="1557839" cy="47646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ectangle 9"/>
          <p:cNvSpPr/>
          <p:nvPr/>
        </p:nvSpPr>
        <p:spPr>
          <a:xfrm>
            <a:off x="29136124" y="15075924"/>
            <a:ext cx="228600" cy="14443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p:cNvSpPr/>
          <p:nvPr/>
        </p:nvSpPr>
        <p:spPr>
          <a:xfrm>
            <a:off x="26639837" y="20887873"/>
            <a:ext cx="689656" cy="36400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a:extLst>
              <a:ext uri="{FF2B5EF4-FFF2-40B4-BE49-F238E27FC236}">
                <a16:creationId xmlns:a16="http://schemas.microsoft.com/office/drawing/2014/main" id="{54C7BDE7-220C-460E-8752-30B9D0BC80D6}"/>
              </a:ext>
            </a:extLst>
          </p:cNvPr>
          <p:cNvSpPr txBox="1"/>
          <p:nvPr/>
        </p:nvSpPr>
        <p:spPr>
          <a:xfrm>
            <a:off x="731837" y="21207988"/>
            <a:ext cx="28809606" cy="646331"/>
          </a:xfrm>
          <a:prstGeom prst="rect">
            <a:avLst/>
          </a:prstGeom>
          <a:noFill/>
        </p:spPr>
        <p:txBody>
          <a:bodyPr wrap="square">
            <a:spAutoFit/>
          </a:bodyPr>
          <a:lstStyle/>
          <a:p>
            <a:r>
              <a:rPr lang="en-US" sz="1800" b="1" dirty="0"/>
              <a:t>Figure 3</a:t>
            </a:r>
            <a:r>
              <a:rPr lang="en-US" sz="1800" dirty="0"/>
              <a:t>: Co-variance networks of </a:t>
            </a:r>
            <a:r>
              <a:rPr lang="en-US" sz="1800" i="1" dirty="0"/>
              <a:t>A. thaliana</a:t>
            </a:r>
            <a:r>
              <a:rPr lang="en-US" sz="1800" dirty="0"/>
              <a:t> </a:t>
            </a:r>
            <a:r>
              <a:rPr lang="en-US" sz="1800" dirty="0" err="1"/>
              <a:t>endophytic</a:t>
            </a:r>
            <a:r>
              <a:rPr lang="en-US" sz="1800" dirty="0"/>
              <a:t> (a) and rhizospheric (b) communities; </a:t>
            </a:r>
            <a:r>
              <a:rPr lang="en-US" sz="1800" i="1" dirty="0"/>
              <a:t>B. </a:t>
            </a:r>
            <a:r>
              <a:rPr lang="en-US" sz="1800" i="1" dirty="0" err="1"/>
              <a:t>oleraceae</a:t>
            </a:r>
            <a:r>
              <a:rPr lang="en-US" sz="1800" dirty="0"/>
              <a:t> </a:t>
            </a:r>
            <a:r>
              <a:rPr lang="en-US" sz="1800" dirty="0" err="1"/>
              <a:t>endophytic</a:t>
            </a:r>
            <a:r>
              <a:rPr lang="en-US" sz="1800" dirty="0"/>
              <a:t> (c) and rhizospheric (d) communities. Groups of nodes represent modules. Red edges represent positive co-variance, and blue edges represent negative co-variance. Nodes in the center of modules are module hubs (</a:t>
            </a:r>
            <a:r>
              <a:rPr lang="en-US" sz="1800" dirty="0" err="1"/>
              <a:t>Zi</a:t>
            </a:r>
            <a:r>
              <a:rPr lang="en-US" sz="1800" dirty="0"/>
              <a:t> &gt;2.5), nodes outside modules are module connectors (pi&gt;0.62). Keystone taxa  (significantly high z-transformed degree,  </a:t>
            </a:r>
            <a:r>
              <a:rPr lang="en-US" sz="1800" dirty="0" err="1"/>
              <a:t>betweenness</a:t>
            </a:r>
            <a:r>
              <a:rPr lang="en-US" sz="1800" dirty="0"/>
              <a:t> centrality, and  closeness centrality) have thicker edges. Triangles represent ASVs important in random forest, diamonds represent keystone taxa.</a:t>
            </a:r>
          </a:p>
        </p:txBody>
      </p:sp>
      <p:sp>
        <p:nvSpPr>
          <p:cNvPr id="64" name="TextBox 63">
            <a:extLst>
              <a:ext uri="{FF2B5EF4-FFF2-40B4-BE49-F238E27FC236}">
                <a16:creationId xmlns:a16="http://schemas.microsoft.com/office/drawing/2014/main" id="{54C7BDE7-220C-460E-8752-30B9D0BC80D6}"/>
              </a:ext>
            </a:extLst>
          </p:cNvPr>
          <p:cNvSpPr txBox="1"/>
          <p:nvPr/>
        </p:nvSpPr>
        <p:spPr>
          <a:xfrm>
            <a:off x="10942637" y="38837989"/>
            <a:ext cx="18885818" cy="923330"/>
          </a:xfrm>
          <a:prstGeom prst="rect">
            <a:avLst/>
          </a:prstGeom>
          <a:noFill/>
        </p:spPr>
        <p:txBody>
          <a:bodyPr wrap="square">
            <a:spAutoFit/>
          </a:bodyPr>
          <a:lstStyle/>
          <a:p>
            <a:r>
              <a:rPr lang="en-US" sz="1800" b="1" dirty="0"/>
              <a:t>Figure 6</a:t>
            </a:r>
            <a:r>
              <a:rPr lang="en-US" sz="1800" dirty="0"/>
              <a:t>: Summary of “important” ASVs. Proportions in the occurrence of ASVs in each taxa level are tested with Fisher test  as in Table 1.  An ASV is “important” if highlighted by random forest, network analysis, or differential abundance.  Node colors indicate adjusted p values, node size indicates  odds ratio with a maximum of: 12.9 in </a:t>
            </a:r>
            <a:r>
              <a:rPr lang="en-US" sz="1800" i="1" dirty="0"/>
              <a:t>A. thaliana</a:t>
            </a:r>
            <a:r>
              <a:rPr lang="en-US" sz="1800" dirty="0"/>
              <a:t> endosphere (a), 5.8 in </a:t>
            </a:r>
            <a:r>
              <a:rPr lang="en-US" sz="1800" i="1" dirty="0"/>
              <a:t>A. thaliana </a:t>
            </a:r>
            <a:r>
              <a:rPr lang="en-US" sz="1800" dirty="0"/>
              <a:t>rhizosphere (b); 6.1 in </a:t>
            </a:r>
            <a:r>
              <a:rPr lang="en-US" sz="1800" i="1" dirty="0"/>
              <a:t>B. </a:t>
            </a:r>
            <a:r>
              <a:rPr lang="en-US" sz="1800" i="1" dirty="0" err="1"/>
              <a:t>oleraceae</a:t>
            </a:r>
            <a:r>
              <a:rPr lang="en-US" sz="1800" i="1" dirty="0"/>
              <a:t> </a:t>
            </a:r>
            <a:r>
              <a:rPr lang="en-US" sz="1800" dirty="0"/>
              <a:t>endosphere (c); and 21.3 in B. </a:t>
            </a:r>
            <a:r>
              <a:rPr lang="en-US" sz="1800" dirty="0" err="1"/>
              <a:t>oleraceae</a:t>
            </a:r>
            <a:r>
              <a:rPr lang="en-US" sz="1800" i="1" dirty="0"/>
              <a:t> </a:t>
            </a:r>
            <a:r>
              <a:rPr lang="en-US" sz="1800" dirty="0"/>
              <a:t>rhizosphere (d) .</a:t>
            </a:r>
          </a:p>
        </p:txBody>
      </p:sp>
      <p:sp>
        <p:nvSpPr>
          <p:cNvPr id="69" name="Rounded Rectangle 68"/>
          <p:cNvSpPr/>
          <p:nvPr/>
        </p:nvSpPr>
        <p:spPr>
          <a:xfrm>
            <a:off x="10866437" y="22387719"/>
            <a:ext cx="18973800" cy="17373600"/>
          </a:xfrm>
          <a:prstGeom prst="roundRect">
            <a:avLst>
              <a:gd name="adj" fmla="val 0"/>
            </a:avLst>
          </a:prstGeom>
          <a:solidFill>
            <a:schemeClr val="accent6">
              <a:lumMod val="40000"/>
              <a:lumOff val="60000"/>
              <a:alpha val="15000"/>
            </a:schemeClr>
          </a:solidFill>
          <a:ln>
            <a:solidFill>
              <a:schemeClr val="accent6">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Round Same Side Corner Rectangle 81"/>
          <p:cNvSpPr/>
          <p:nvPr/>
        </p:nvSpPr>
        <p:spPr>
          <a:xfrm rot="10800000">
            <a:off x="371839" y="8603360"/>
            <a:ext cx="13442303" cy="5907052"/>
          </a:xfrm>
          <a:prstGeom prst="round2SameRect">
            <a:avLst>
              <a:gd name="adj1" fmla="val 0"/>
              <a:gd name="adj2" fmla="val 0"/>
            </a:avLst>
          </a:prstGeom>
          <a:solidFill>
            <a:schemeClr val="accent3">
              <a:lumMod val="40000"/>
              <a:lumOff val="60000"/>
              <a:alpha val="15000"/>
            </a:schemeClr>
          </a:solidFill>
          <a:ln>
            <a:solidFill>
              <a:schemeClr val="accent3">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3" name="Table 82">
            <a:extLst>
              <a:ext uri="{FF2B5EF4-FFF2-40B4-BE49-F238E27FC236}">
                <a16:creationId xmlns:a16="http://schemas.microsoft.com/office/drawing/2014/main" id="{E6380D7E-2C85-4D8F-99E5-3436044F240C}"/>
              </a:ext>
            </a:extLst>
          </p:cNvPr>
          <p:cNvGraphicFramePr>
            <a:graphicFrameLocks noGrp="1"/>
          </p:cNvGraphicFramePr>
          <p:nvPr>
            <p:extLst>
              <p:ext uri="{D42A27DB-BD31-4B8C-83A1-F6EECF244321}">
                <p14:modId xmlns:p14="http://schemas.microsoft.com/office/powerpoint/2010/main" val="1882527208"/>
              </p:ext>
            </p:extLst>
          </p:nvPr>
        </p:nvGraphicFramePr>
        <p:xfrm>
          <a:off x="714028" y="40904319"/>
          <a:ext cx="3998018" cy="1280160"/>
        </p:xfrm>
        <a:graphic>
          <a:graphicData uri="http://schemas.openxmlformats.org/drawingml/2006/table">
            <a:tbl>
              <a:tblPr/>
              <a:tblGrid>
                <a:gridCol w="1600200">
                  <a:extLst>
                    <a:ext uri="{9D8B030D-6E8A-4147-A177-3AD203B41FA5}">
                      <a16:colId xmlns:a16="http://schemas.microsoft.com/office/drawing/2014/main" val="2117917739"/>
                    </a:ext>
                  </a:extLst>
                </a:gridCol>
                <a:gridCol w="990600">
                  <a:extLst>
                    <a:ext uri="{9D8B030D-6E8A-4147-A177-3AD203B41FA5}">
                      <a16:colId xmlns:a16="http://schemas.microsoft.com/office/drawing/2014/main" val="3600664921"/>
                    </a:ext>
                  </a:extLst>
                </a:gridCol>
                <a:gridCol w="804660">
                  <a:extLst>
                    <a:ext uri="{9D8B030D-6E8A-4147-A177-3AD203B41FA5}">
                      <a16:colId xmlns:a16="http://schemas.microsoft.com/office/drawing/2014/main" val="3179524984"/>
                    </a:ext>
                  </a:extLst>
                </a:gridCol>
                <a:gridCol w="602558">
                  <a:extLst>
                    <a:ext uri="{9D8B030D-6E8A-4147-A177-3AD203B41FA5}">
                      <a16:colId xmlns:a16="http://schemas.microsoft.com/office/drawing/2014/main" val="2231068569"/>
                    </a:ext>
                  </a:extLst>
                </a:gridCol>
              </a:tblGrid>
              <a:tr h="329835">
                <a:tc>
                  <a:txBody>
                    <a:bodyPr/>
                    <a:lstStyle/>
                    <a:p>
                      <a:pPr algn="ctr" fontAlgn="auto"/>
                      <a:r>
                        <a:rPr lang="en-US" sz="1200" b="0" i="0" u="none" strike="noStrike" dirty="0">
                          <a:solidFill>
                            <a:srgbClr val="000000"/>
                          </a:solidFill>
                          <a:effectLst/>
                          <a:latin typeface="Calibri" panose="020F0502020204030204" pitchFamily="34" charset="0"/>
                        </a:rPr>
                        <a:t>​</a:t>
                      </a:r>
                      <a:r>
                        <a:rPr lang="en-US" sz="1200" b="0" i="0" u="none" strike="noStrike" dirty="0" err="1">
                          <a:solidFill>
                            <a:srgbClr val="000000"/>
                          </a:solidFill>
                          <a:effectLst/>
                          <a:latin typeface="Calibri" panose="020F0502020204030204" pitchFamily="34" charset="0"/>
                        </a:rPr>
                        <a:t>B.oleraceae</a:t>
                      </a:r>
                      <a:r>
                        <a:rPr lang="en-US" sz="1200" b="0" i="0" u="none" strike="noStrike" baseline="0" dirty="0">
                          <a:solidFill>
                            <a:srgbClr val="000000"/>
                          </a:solidFill>
                          <a:effectLst/>
                          <a:latin typeface="Calibri" panose="020F0502020204030204" pitchFamily="34" charset="0"/>
                        </a:rPr>
                        <a:t> soil</a:t>
                      </a:r>
                      <a:endParaRPr lang="en-US" sz="1200" b="0" i="0" u="none" strike="noStrike" dirty="0">
                        <a:solidFill>
                          <a:srgbClr val="000000"/>
                        </a:solidFill>
                        <a:effectLst/>
                        <a:latin typeface="Calibri" panose="020F0502020204030204" pitchFamily="34" charset="0"/>
                      </a:endParaRPr>
                    </a:p>
                  </a:txBody>
                  <a:tcPr anchor="ctr">
                    <a:lnL w="13811" cap="flat" cmpd="sng" algn="ctr">
                      <a:solidFill>
                        <a:srgbClr val="70AD47"/>
                      </a:solidFill>
                      <a:prstDash val="solid"/>
                      <a:round/>
                      <a:headEnd type="none" w="med" len="med"/>
                      <a:tailEnd type="none" w="med" len="med"/>
                    </a:lnL>
                    <a:lnR w="13811" cap="flat" cmpd="sng" algn="ctr">
                      <a:solidFill>
                        <a:srgbClr val="70AD47"/>
                      </a:solidFill>
                      <a:prstDash val="solid"/>
                      <a:round/>
                      <a:headEnd type="none" w="med" len="med"/>
                      <a:tailEnd type="none" w="med" len="med"/>
                    </a:lnR>
                    <a:lnT w="13811" cap="flat" cmpd="sng" algn="ctr">
                      <a:solidFill>
                        <a:srgbClr val="70AD47"/>
                      </a:solidFill>
                      <a:prstDash val="solid"/>
                      <a:round/>
                      <a:headEnd type="none" w="med" len="med"/>
                      <a:tailEnd type="none" w="med" len="med"/>
                    </a:lnT>
                    <a:lnB w="13811" cap="flat" cmpd="sng" algn="ctr">
                      <a:solidFill>
                        <a:srgbClr val="70AD47"/>
                      </a:solidFill>
                      <a:prstDash val="solid"/>
                      <a:round/>
                      <a:headEnd type="none" w="med" len="med"/>
                      <a:tailEnd type="none" w="med" len="med"/>
                    </a:lnB>
                    <a:solidFill>
                      <a:srgbClr val="EBF1E9"/>
                    </a:solidFill>
                  </a:tcPr>
                </a:tc>
                <a:tc>
                  <a:txBody>
                    <a:bodyPr/>
                    <a:lstStyle/>
                    <a:p>
                      <a:pPr algn="ctr" fontAlgn="auto"/>
                      <a:r>
                        <a:rPr lang="en-US" sz="1200" b="0" i="0" u="none" strike="noStrike" dirty="0">
                          <a:solidFill>
                            <a:srgbClr val="000000"/>
                          </a:solidFill>
                          <a:effectLst/>
                          <a:latin typeface="Calibri" panose="020F0502020204030204" pitchFamily="34" charset="0"/>
                        </a:rPr>
                        <a:t>Important</a:t>
                      </a:r>
                    </a:p>
                    <a:p>
                      <a:pPr algn="ctr" fontAlgn="auto"/>
                      <a:r>
                        <a:rPr lang="en-US" sz="1200" b="0" i="0" u="none" strike="noStrike" dirty="0">
                          <a:solidFill>
                            <a:srgbClr val="000000"/>
                          </a:solidFill>
                          <a:effectLst/>
                          <a:latin typeface="Calibri" panose="020F0502020204030204" pitchFamily="34" charset="0"/>
                        </a:rPr>
                        <a:t>​ASV </a:t>
                      </a:r>
                      <a:r>
                        <a:rPr lang="en-US" sz="1200" b="0" i="0" dirty="0">
                          <a:solidFill>
                            <a:srgbClr val="000000"/>
                          </a:solidFill>
                          <a:effectLst/>
                          <a:latin typeface="Calibri" panose="020F0502020204030204" pitchFamily="34" charset="0"/>
                        </a:rPr>
                        <a:t>​​</a:t>
                      </a:r>
                      <a:endParaRPr lang="en-US" sz="1200" b="0" i="0" dirty="0">
                        <a:solidFill>
                          <a:srgbClr val="000000"/>
                        </a:solidFill>
                        <a:effectLst/>
                      </a:endParaRPr>
                    </a:p>
                  </a:txBody>
                  <a:tcPr anchor="ctr">
                    <a:lnL w="13811" cap="flat" cmpd="sng" algn="ctr">
                      <a:solidFill>
                        <a:srgbClr val="70AD47"/>
                      </a:solidFill>
                      <a:prstDash val="solid"/>
                      <a:round/>
                      <a:headEnd type="none" w="med" len="med"/>
                      <a:tailEnd type="none" w="med" len="med"/>
                    </a:lnL>
                    <a:lnR w="13811" cap="flat" cmpd="sng" algn="ctr">
                      <a:solidFill>
                        <a:srgbClr val="70AD47"/>
                      </a:solidFill>
                      <a:prstDash val="solid"/>
                      <a:round/>
                      <a:headEnd type="none" w="med" len="med"/>
                      <a:tailEnd type="none" w="med" len="med"/>
                    </a:lnR>
                    <a:lnT w="13811" cap="flat" cmpd="sng" algn="ctr">
                      <a:solidFill>
                        <a:srgbClr val="70AD47"/>
                      </a:solidFill>
                      <a:prstDash val="solid"/>
                      <a:round/>
                      <a:headEnd type="none" w="med" len="med"/>
                      <a:tailEnd type="none" w="med" len="med"/>
                    </a:lnT>
                    <a:lnB w="13811" cap="flat" cmpd="sng" algn="ctr">
                      <a:solidFill>
                        <a:srgbClr val="70AD47"/>
                      </a:solidFill>
                      <a:prstDash val="solid"/>
                      <a:round/>
                      <a:headEnd type="none" w="med" len="med"/>
                      <a:tailEnd type="none" w="med" len="med"/>
                    </a:lnB>
                    <a:solidFill>
                      <a:srgbClr val="EBF1E9"/>
                    </a:solidFill>
                  </a:tcPr>
                </a:tc>
                <a:tc>
                  <a:txBody>
                    <a:bodyPr/>
                    <a:lstStyle/>
                    <a:p>
                      <a:pPr algn="ctr" fontAlgn="base"/>
                      <a:r>
                        <a:rPr lang="en-US" sz="1200" b="0" i="0" u="none" strike="noStrike" dirty="0">
                          <a:solidFill>
                            <a:srgbClr val="000000"/>
                          </a:solidFill>
                          <a:effectLst/>
                          <a:latin typeface="Calibri" panose="020F0502020204030204" pitchFamily="34" charset="0"/>
                        </a:rPr>
                        <a:t>Other ASV</a:t>
                      </a:r>
                      <a:endParaRPr lang="en-US" sz="1200" b="0" i="0" dirty="0">
                        <a:solidFill>
                          <a:srgbClr val="000000"/>
                        </a:solidFill>
                        <a:effectLst/>
                      </a:endParaRPr>
                    </a:p>
                  </a:txBody>
                  <a:tcPr anchor="ctr">
                    <a:lnL w="13811" cap="flat" cmpd="sng" algn="ctr">
                      <a:solidFill>
                        <a:srgbClr val="70AD47"/>
                      </a:solidFill>
                      <a:prstDash val="solid"/>
                      <a:round/>
                      <a:headEnd type="none" w="med" len="med"/>
                      <a:tailEnd type="none" w="med" len="med"/>
                    </a:lnL>
                    <a:lnR w="13811" cap="flat" cmpd="sng" algn="ctr">
                      <a:solidFill>
                        <a:srgbClr val="70AD47"/>
                      </a:solidFill>
                      <a:prstDash val="solid"/>
                      <a:round/>
                      <a:headEnd type="none" w="med" len="med"/>
                      <a:tailEnd type="none" w="med" len="med"/>
                    </a:lnR>
                    <a:lnT w="13811" cap="flat" cmpd="sng" algn="ctr">
                      <a:solidFill>
                        <a:srgbClr val="70AD47"/>
                      </a:solidFill>
                      <a:prstDash val="solid"/>
                      <a:round/>
                      <a:headEnd type="none" w="med" len="med"/>
                      <a:tailEnd type="none" w="med" len="med"/>
                    </a:lnT>
                    <a:lnB w="13811" cap="flat" cmpd="sng" algn="ctr">
                      <a:solidFill>
                        <a:srgbClr val="70AD47"/>
                      </a:solidFill>
                      <a:prstDash val="solid"/>
                      <a:round/>
                      <a:headEnd type="none" w="med" len="med"/>
                      <a:tailEnd type="none" w="med" len="med"/>
                    </a:lnB>
                    <a:solidFill>
                      <a:srgbClr val="EBF1E9"/>
                    </a:solidFill>
                  </a:tcPr>
                </a:tc>
                <a:tc>
                  <a:txBody>
                    <a:bodyPr/>
                    <a:lstStyle/>
                    <a:p>
                      <a:pPr algn="ctr" fontAlgn="base"/>
                      <a:r>
                        <a:rPr lang="en-US" sz="1200" b="0" i="0" u="none" strike="noStrike" dirty="0">
                          <a:solidFill>
                            <a:srgbClr val="000000"/>
                          </a:solidFill>
                          <a:effectLst/>
                          <a:latin typeface="Calibri" panose="020F0502020204030204" pitchFamily="34" charset="0"/>
                        </a:rPr>
                        <a:t>Total (R)</a:t>
                      </a:r>
                      <a:r>
                        <a:rPr lang="en-US" sz="1200" b="0" i="0" dirty="0">
                          <a:solidFill>
                            <a:srgbClr val="000000"/>
                          </a:solidFill>
                          <a:effectLst/>
                          <a:latin typeface="Calibri" panose="020F0502020204030204" pitchFamily="34" charset="0"/>
                        </a:rPr>
                        <a:t>​</a:t>
                      </a:r>
                      <a:endParaRPr lang="en-US" sz="1200" b="0" i="0" dirty="0">
                        <a:solidFill>
                          <a:srgbClr val="000000"/>
                        </a:solidFill>
                        <a:effectLst/>
                      </a:endParaRPr>
                    </a:p>
                  </a:txBody>
                  <a:tcPr anchor="ctr">
                    <a:lnL w="13811" cap="flat" cmpd="sng" algn="ctr">
                      <a:solidFill>
                        <a:srgbClr val="70AD47"/>
                      </a:solidFill>
                      <a:prstDash val="solid"/>
                      <a:round/>
                      <a:headEnd type="none" w="med" len="med"/>
                      <a:tailEnd type="none" w="med" len="med"/>
                    </a:lnL>
                    <a:lnR w="13811" cap="flat" cmpd="sng" algn="ctr">
                      <a:solidFill>
                        <a:srgbClr val="70AD47"/>
                      </a:solidFill>
                      <a:prstDash val="solid"/>
                      <a:round/>
                      <a:headEnd type="none" w="med" len="med"/>
                      <a:tailEnd type="none" w="med" len="med"/>
                    </a:lnR>
                    <a:lnT w="13811" cap="flat" cmpd="sng" algn="ctr">
                      <a:solidFill>
                        <a:srgbClr val="70AD47"/>
                      </a:solidFill>
                      <a:prstDash val="solid"/>
                      <a:round/>
                      <a:headEnd type="none" w="med" len="med"/>
                      <a:tailEnd type="none" w="med" len="med"/>
                    </a:lnT>
                    <a:lnB w="13811" cap="flat" cmpd="sng" algn="ctr">
                      <a:solidFill>
                        <a:srgbClr val="70AD47"/>
                      </a:solidFill>
                      <a:prstDash val="solid"/>
                      <a:round/>
                      <a:headEnd type="none" w="med" len="med"/>
                      <a:tailEnd type="none" w="med" len="med"/>
                    </a:lnB>
                    <a:solidFill>
                      <a:srgbClr val="EBF1E9"/>
                    </a:solidFill>
                  </a:tcPr>
                </a:tc>
                <a:extLst>
                  <a:ext uri="{0D108BD9-81ED-4DB2-BD59-A6C34878D82A}">
                    <a16:rowId xmlns:a16="http://schemas.microsoft.com/office/drawing/2014/main" val="9590130"/>
                  </a:ext>
                </a:extLst>
              </a:tr>
              <a:tr h="197901">
                <a:tc>
                  <a:txBody>
                    <a:bodyPr/>
                    <a:lstStyle/>
                    <a:p>
                      <a:pPr algn="ctr" fontAlgn="base"/>
                      <a:r>
                        <a:rPr lang="en-US" sz="1200" b="0" i="0" u="none" strike="noStrike" dirty="0" err="1">
                          <a:solidFill>
                            <a:srgbClr val="000000"/>
                          </a:solidFill>
                          <a:effectLst/>
                          <a:latin typeface="Calibri" panose="020F0502020204030204" pitchFamily="34" charset="0"/>
                        </a:rPr>
                        <a:t>Mucilaginibacter</a:t>
                      </a:r>
                      <a:r>
                        <a:rPr lang="en-US" sz="1200" b="0" i="0" u="none" strike="noStrike" dirty="0">
                          <a:solidFill>
                            <a:srgbClr val="000000"/>
                          </a:solidFill>
                          <a:effectLst/>
                          <a:latin typeface="Calibri" panose="020F0502020204030204" pitchFamily="34" charset="0"/>
                        </a:rPr>
                        <a:t> ASV</a:t>
                      </a:r>
                      <a:r>
                        <a:rPr lang="en-US" sz="1200" b="0" i="0" dirty="0">
                          <a:solidFill>
                            <a:srgbClr val="000000"/>
                          </a:solidFill>
                          <a:effectLst/>
                          <a:latin typeface="Calibri" panose="020F0502020204030204" pitchFamily="34" charset="0"/>
                        </a:rPr>
                        <a:t>​</a:t>
                      </a:r>
                      <a:endParaRPr lang="en-US" sz="1200" b="0" i="0" dirty="0">
                        <a:solidFill>
                          <a:srgbClr val="000000"/>
                        </a:solidFill>
                        <a:effectLst/>
                      </a:endParaRPr>
                    </a:p>
                  </a:txBody>
                  <a:tcPr anchor="ctr">
                    <a:lnL w="13811" cap="flat" cmpd="sng" algn="ctr">
                      <a:solidFill>
                        <a:srgbClr val="70AD47"/>
                      </a:solidFill>
                      <a:prstDash val="solid"/>
                      <a:round/>
                      <a:headEnd type="none" w="med" len="med"/>
                      <a:tailEnd type="none" w="med" len="med"/>
                    </a:lnL>
                    <a:lnR w="13811" cap="flat" cmpd="sng" algn="ctr">
                      <a:solidFill>
                        <a:srgbClr val="70AD47"/>
                      </a:solidFill>
                      <a:prstDash val="solid"/>
                      <a:round/>
                      <a:headEnd type="none" w="med" len="med"/>
                      <a:tailEnd type="none" w="med" len="med"/>
                    </a:lnR>
                    <a:lnT w="13811" cap="flat" cmpd="sng" algn="ctr">
                      <a:solidFill>
                        <a:srgbClr val="70AD47"/>
                      </a:solidFill>
                      <a:prstDash val="solid"/>
                      <a:round/>
                      <a:headEnd type="none" w="med" len="med"/>
                      <a:tailEnd type="none" w="med" len="med"/>
                    </a:lnT>
                    <a:lnB w="13811" cap="flat" cmpd="sng" algn="ctr">
                      <a:solidFill>
                        <a:srgbClr val="70AD47"/>
                      </a:solidFill>
                      <a:prstDash val="solid"/>
                      <a:round/>
                      <a:headEnd type="none" w="med" len="med"/>
                      <a:tailEnd type="none" w="med" len="med"/>
                    </a:lnB>
                    <a:solidFill>
                      <a:srgbClr val="EBF1E9"/>
                    </a:solidFill>
                  </a:tcPr>
                </a:tc>
                <a:tc>
                  <a:txBody>
                    <a:bodyPr/>
                    <a:lstStyle/>
                    <a:p>
                      <a:pPr algn="ctr" fontAlgn="base"/>
                      <a:r>
                        <a:rPr lang="en-US" sz="1200" b="0" i="0" u="none" strike="noStrike" dirty="0">
                          <a:solidFill>
                            <a:srgbClr val="000000"/>
                          </a:solidFill>
                          <a:effectLst/>
                          <a:latin typeface="Calibri" panose="020F0502020204030204" pitchFamily="34" charset="0"/>
                        </a:rPr>
                        <a:t>5</a:t>
                      </a:r>
                      <a:r>
                        <a:rPr lang="en-US" sz="1200" b="0" i="0" dirty="0">
                          <a:solidFill>
                            <a:srgbClr val="000000"/>
                          </a:solidFill>
                          <a:effectLst/>
                          <a:latin typeface="Calibri" panose="020F0502020204030204" pitchFamily="34" charset="0"/>
                        </a:rPr>
                        <a:t>​</a:t>
                      </a:r>
                      <a:endParaRPr lang="en-US" sz="1200" b="0" i="0" dirty="0">
                        <a:solidFill>
                          <a:srgbClr val="000000"/>
                        </a:solidFill>
                        <a:effectLst/>
                      </a:endParaRPr>
                    </a:p>
                  </a:txBody>
                  <a:tcPr anchor="ctr">
                    <a:lnL w="13811" cap="flat" cmpd="sng" algn="ctr">
                      <a:solidFill>
                        <a:srgbClr val="70AD47"/>
                      </a:solidFill>
                      <a:prstDash val="solid"/>
                      <a:round/>
                      <a:headEnd type="none" w="med" len="med"/>
                      <a:tailEnd type="none" w="med" len="med"/>
                    </a:lnL>
                    <a:lnR w="13811" cap="flat" cmpd="sng" algn="ctr">
                      <a:solidFill>
                        <a:srgbClr val="70AD47"/>
                      </a:solidFill>
                      <a:prstDash val="solid"/>
                      <a:round/>
                      <a:headEnd type="none" w="med" len="med"/>
                      <a:tailEnd type="none" w="med" len="med"/>
                    </a:lnR>
                    <a:lnT w="13811" cap="flat" cmpd="sng" algn="ctr">
                      <a:solidFill>
                        <a:srgbClr val="70AD47"/>
                      </a:solidFill>
                      <a:prstDash val="solid"/>
                      <a:round/>
                      <a:headEnd type="none" w="med" len="med"/>
                      <a:tailEnd type="none" w="med" len="med"/>
                    </a:lnT>
                    <a:lnB w="13811" cap="flat" cmpd="sng" algn="ctr">
                      <a:solidFill>
                        <a:srgbClr val="70AD47"/>
                      </a:solidFill>
                      <a:prstDash val="solid"/>
                      <a:round/>
                      <a:headEnd type="none" w="med" len="med"/>
                      <a:tailEnd type="none" w="med" len="med"/>
                    </a:lnB>
                    <a:solidFill>
                      <a:srgbClr val="EBF1E9"/>
                    </a:solidFill>
                  </a:tcPr>
                </a:tc>
                <a:tc>
                  <a:txBody>
                    <a:bodyPr/>
                    <a:lstStyle/>
                    <a:p>
                      <a:pPr algn="ctr" fontAlgn="base"/>
                      <a:r>
                        <a:rPr lang="en-US" sz="1200" b="0" i="0" u="none" strike="noStrike" dirty="0">
                          <a:solidFill>
                            <a:srgbClr val="000000"/>
                          </a:solidFill>
                          <a:effectLst/>
                          <a:latin typeface="Calibri" panose="020F0502020204030204" pitchFamily="34" charset="0"/>
                        </a:rPr>
                        <a:t>57</a:t>
                      </a:r>
                      <a:r>
                        <a:rPr lang="en-US" sz="1200" b="0" i="0" dirty="0">
                          <a:solidFill>
                            <a:srgbClr val="000000"/>
                          </a:solidFill>
                          <a:effectLst/>
                          <a:latin typeface="Calibri" panose="020F0502020204030204" pitchFamily="34" charset="0"/>
                        </a:rPr>
                        <a:t>​</a:t>
                      </a:r>
                      <a:endParaRPr lang="en-US" sz="1200" b="0" i="0" dirty="0">
                        <a:solidFill>
                          <a:srgbClr val="000000"/>
                        </a:solidFill>
                        <a:effectLst/>
                      </a:endParaRPr>
                    </a:p>
                  </a:txBody>
                  <a:tcPr anchor="ctr">
                    <a:lnL w="13811" cap="flat" cmpd="sng" algn="ctr">
                      <a:solidFill>
                        <a:srgbClr val="70AD47"/>
                      </a:solidFill>
                      <a:prstDash val="solid"/>
                      <a:round/>
                      <a:headEnd type="none" w="med" len="med"/>
                      <a:tailEnd type="none" w="med" len="med"/>
                    </a:lnL>
                    <a:lnR w="13811" cap="flat" cmpd="sng" algn="ctr">
                      <a:solidFill>
                        <a:srgbClr val="70AD47"/>
                      </a:solidFill>
                      <a:prstDash val="solid"/>
                      <a:round/>
                      <a:headEnd type="none" w="med" len="med"/>
                      <a:tailEnd type="none" w="med" len="med"/>
                    </a:lnR>
                    <a:lnT w="13811" cap="flat" cmpd="sng" algn="ctr">
                      <a:solidFill>
                        <a:srgbClr val="70AD47"/>
                      </a:solidFill>
                      <a:prstDash val="solid"/>
                      <a:round/>
                      <a:headEnd type="none" w="med" len="med"/>
                      <a:tailEnd type="none" w="med" len="med"/>
                    </a:lnT>
                    <a:lnB w="13811" cap="flat" cmpd="sng" algn="ctr">
                      <a:solidFill>
                        <a:srgbClr val="70AD47"/>
                      </a:solidFill>
                      <a:prstDash val="solid"/>
                      <a:round/>
                      <a:headEnd type="none" w="med" len="med"/>
                      <a:tailEnd type="none" w="med" len="med"/>
                    </a:lnB>
                    <a:solidFill>
                      <a:srgbClr val="EBF1E9"/>
                    </a:solidFill>
                  </a:tcPr>
                </a:tc>
                <a:tc>
                  <a:txBody>
                    <a:bodyPr/>
                    <a:lstStyle/>
                    <a:p>
                      <a:pPr algn="ctr" fontAlgn="base"/>
                      <a:r>
                        <a:rPr lang="en-US" sz="1200" b="0" i="0" u="none" strike="noStrike">
                          <a:solidFill>
                            <a:srgbClr val="000000"/>
                          </a:solidFill>
                          <a:effectLst/>
                          <a:latin typeface="Calibri" panose="020F0502020204030204" pitchFamily="34" charset="0"/>
                        </a:rPr>
                        <a:t>62</a:t>
                      </a:r>
                      <a:r>
                        <a:rPr lang="en-US" sz="1200" b="0" i="0">
                          <a:solidFill>
                            <a:srgbClr val="000000"/>
                          </a:solidFill>
                          <a:effectLst/>
                          <a:latin typeface="Calibri" panose="020F0502020204030204" pitchFamily="34" charset="0"/>
                        </a:rPr>
                        <a:t>​</a:t>
                      </a:r>
                      <a:endParaRPr lang="en-US" sz="1200" b="0" i="0">
                        <a:solidFill>
                          <a:srgbClr val="000000"/>
                        </a:solidFill>
                        <a:effectLst/>
                      </a:endParaRPr>
                    </a:p>
                  </a:txBody>
                  <a:tcPr anchor="ctr">
                    <a:lnL w="13811" cap="flat" cmpd="sng" algn="ctr">
                      <a:solidFill>
                        <a:srgbClr val="70AD47"/>
                      </a:solidFill>
                      <a:prstDash val="solid"/>
                      <a:round/>
                      <a:headEnd type="none" w="med" len="med"/>
                      <a:tailEnd type="none" w="med" len="med"/>
                    </a:lnL>
                    <a:lnR w="13811" cap="flat" cmpd="sng" algn="ctr">
                      <a:solidFill>
                        <a:srgbClr val="70AD47"/>
                      </a:solidFill>
                      <a:prstDash val="solid"/>
                      <a:round/>
                      <a:headEnd type="none" w="med" len="med"/>
                      <a:tailEnd type="none" w="med" len="med"/>
                    </a:lnR>
                    <a:lnT w="13811" cap="flat" cmpd="sng" algn="ctr">
                      <a:solidFill>
                        <a:srgbClr val="70AD47"/>
                      </a:solidFill>
                      <a:prstDash val="solid"/>
                      <a:round/>
                      <a:headEnd type="none" w="med" len="med"/>
                      <a:tailEnd type="none" w="med" len="med"/>
                    </a:lnT>
                    <a:lnB w="13811" cap="flat" cmpd="sng" algn="ctr">
                      <a:solidFill>
                        <a:srgbClr val="70AD47"/>
                      </a:solidFill>
                      <a:prstDash val="solid"/>
                      <a:round/>
                      <a:headEnd type="none" w="med" len="med"/>
                      <a:tailEnd type="none" w="med" len="med"/>
                    </a:lnB>
                    <a:solidFill>
                      <a:srgbClr val="EBF1E9"/>
                    </a:solidFill>
                  </a:tcPr>
                </a:tc>
                <a:extLst>
                  <a:ext uri="{0D108BD9-81ED-4DB2-BD59-A6C34878D82A}">
                    <a16:rowId xmlns:a16="http://schemas.microsoft.com/office/drawing/2014/main" val="4165994230"/>
                  </a:ext>
                </a:extLst>
              </a:tr>
              <a:tr h="197901">
                <a:tc>
                  <a:txBody>
                    <a:bodyPr/>
                    <a:lstStyle/>
                    <a:p>
                      <a:pPr algn="ctr" fontAlgn="base"/>
                      <a:r>
                        <a:rPr lang="en-US" sz="1200" b="0" i="0" u="none" strike="noStrike" dirty="0">
                          <a:solidFill>
                            <a:srgbClr val="000000"/>
                          </a:solidFill>
                          <a:effectLst/>
                          <a:latin typeface="Calibri" panose="020F0502020204030204" pitchFamily="34" charset="0"/>
                        </a:rPr>
                        <a:t>ASV in other genus</a:t>
                      </a:r>
                      <a:r>
                        <a:rPr lang="en-US" sz="1200" b="0" i="0" dirty="0">
                          <a:solidFill>
                            <a:srgbClr val="000000"/>
                          </a:solidFill>
                          <a:effectLst/>
                          <a:latin typeface="Calibri" panose="020F0502020204030204" pitchFamily="34" charset="0"/>
                        </a:rPr>
                        <a:t>​</a:t>
                      </a:r>
                      <a:endParaRPr lang="en-US" sz="1200" b="0" i="0" dirty="0">
                        <a:solidFill>
                          <a:srgbClr val="000000"/>
                        </a:solidFill>
                        <a:effectLst/>
                      </a:endParaRPr>
                    </a:p>
                  </a:txBody>
                  <a:tcPr anchor="ctr">
                    <a:lnL w="13811" cap="flat" cmpd="sng" algn="ctr">
                      <a:solidFill>
                        <a:srgbClr val="70AD47"/>
                      </a:solidFill>
                      <a:prstDash val="solid"/>
                      <a:round/>
                      <a:headEnd type="none" w="med" len="med"/>
                      <a:tailEnd type="none" w="med" len="med"/>
                    </a:lnL>
                    <a:lnR w="13811" cap="flat" cmpd="sng" algn="ctr">
                      <a:solidFill>
                        <a:srgbClr val="70AD47"/>
                      </a:solidFill>
                      <a:prstDash val="solid"/>
                      <a:round/>
                      <a:headEnd type="none" w="med" len="med"/>
                      <a:tailEnd type="none" w="med" len="med"/>
                    </a:lnR>
                    <a:lnT w="13811" cap="flat" cmpd="sng" algn="ctr">
                      <a:solidFill>
                        <a:srgbClr val="70AD47"/>
                      </a:solidFill>
                      <a:prstDash val="solid"/>
                      <a:round/>
                      <a:headEnd type="none" w="med" len="med"/>
                      <a:tailEnd type="none" w="med" len="med"/>
                    </a:lnT>
                    <a:lnB w="13811" cap="flat" cmpd="sng" algn="ctr">
                      <a:solidFill>
                        <a:srgbClr val="70AD47"/>
                      </a:solidFill>
                      <a:prstDash val="solid"/>
                      <a:round/>
                      <a:headEnd type="none" w="med" len="med"/>
                      <a:tailEnd type="none" w="med" len="med"/>
                    </a:lnB>
                    <a:solidFill>
                      <a:srgbClr val="EBF1E9"/>
                    </a:solidFill>
                  </a:tcPr>
                </a:tc>
                <a:tc>
                  <a:txBody>
                    <a:bodyPr/>
                    <a:lstStyle/>
                    <a:p>
                      <a:pPr algn="ctr" fontAlgn="base"/>
                      <a:r>
                        <a:rPr lang="en-US" sz="1200" b="0" i="0" u="none" strike="noStrike">
                          <a:solidFill>
                            <a:srgbClr val="000000"/>
                          </a:solidFill>
                          <a:effectLst/>
                          <a:latin typeface="Calibri" panose="020F0502020204030204" pitchFamily="34" charset="0"/>
                        </a:rPr>
                        <a:t>48</a:t>
                      </a:r>
                      <a:r>
                        <a:rPr lang="en-US" sz="1200" b="0" i="0">
                          <a:solidFill>
                            <a:srgbClr val="000000"/>
                          </a:solidFill>
                          <a:effectLst/>
                          <a:latin typeface="Calibri" panose="020F0502020204030204" pitchFamily="34" charset="0"/>
                        </a:rPr>
                        <a:t>​</a:t>
                      </a:r>
                      <a:endParaRPr lang="en-US" sz="1200" b="0" i="0">
                        <a:solidFill>
                          <a:srgbClr val="000000"/>
                        </a:solidFill>
                        <a:effectLst/>
                      </a:endParaRPr>
                    </a:p>
                  </a:txBody>
                  <a:tcPr anchor="ctr">
                    <a:lnL w="13811" cap="flat" cmpd="sng" algn="ctr">
                      <a:solidFill>
                        <a:srgbClr val="70AD47"/>
                      </a:solidFill>
                      <a:prstDash val="solid"/>
                      <a:round/>
                      <a:headEnd type="none" w="med" len="med"/>
                      <a:tailEnd type="none" w="med" len="med"/>
                    </a:lnL>
                    <a:lnR w="13811" cap="flat" cmpd="sng" algn="ctr">
                      <a:solidFill>
                        <a:srgbClr val="70AD47"/>
                      </a:solidFill>
                      <a:prstDash val="solid"/>
                      <a:round/>
                      <a:headEnd type="none" w="med" len="med"/>
                      <a:tailEnd type="none" w="med" len="med"/>
                    </a:lnR>
                    <a:lnT w="13811" cap="flat" cmpd="sng" algn="ctr">
                      <a:solidFill>
                        <a:srgbClr val="70AD47"/>
                      </a:solidFill>
                      <a:prstDash val="solid"/>
                      <a:round/>
                      <a:headEnd type="none" w="med" len="med"/>
                      <a:tailEnd type="none" w="med" len="med"/>
                    </a:lnT>
                    <a:lnB w="13811" cap="flat" cmpd="sng" algn="ctr">
                      <a:solidFill>
                        <a:srgbClr val="70AD47"/>
                      </a:solidFill>
                      <a:prstDash val="solid"/>
                      <a:round/>
                      <a:headEnd type="none" w="med" len="med"/>
                      <a:tailEnd type="none" w="med" len="med"/>
                    </a:lnB>
                    <a:solidFill>
                      <a:srgbClr val="EBF1E9"/>
                    </a:solidFill>
                  </a:tcPr>
                </a:tc>
                <a:tc>
                  <a:txBody>
                    <a:bodyPr/>
                    <a:lstStyle/>
                    <a:p>
                      <a:pPr algn="ctr" fontAlgn="base"/>
                      <a:r>
                        <a:rPr lang="en-US" sz="1200" b="0" i="0" u="none" strike="noStrike" dirty="0">
                          <a:solidFill>
                            <a:srgbClr val="000000"/>
                          </a:solidFill>
                          <a:effectLst/>
                          <a:latin typeface="Calibri" panose="020F0502020204030204" pitchFamily="34" charset="0"/>
                        </a:rPr>
                        <a:t>2442</a:t>
                      </a:r>
                      <a:r>
                        <a:rPr lang="en-US" sz="1200" b="0" i="0" dirty="0">
                          <a:solidFill>
                            <a:srgbClr val="000000"/>
                          </a:solidFill>
                          <a:effectLst/>
                          <a:latin typeface="Calibri" panose="020F0502020204030204" pitchFamily="34" charset="0"/>
                        </a:rPr>
                        <a:t>​</a:t>
                      </a:r>
                      <a:endParaRPr lang="en-US" sz="1200" b="0" i="0" dirty="0">
                        <a:solidFill>
                          <a:srgbClr val="000000"/>
                        </a:solidFill>
                        <a:effectLst/>
                      </a:endParaRPr>
                    </a:p>
                  </a:txBody>
                  <a:tcPr anchor="ctr">
                    <a:lnL w="13811" cap="flat" cmpd="sng" algn="ctr">
                      <a:solidFill>
                        <a:srgbClr val="70AD47"/>
                      </a:solidFill>
                      <a:prstDash val="solid"/>
                      <a:round/>
                      <a:headEnd type="none" w="med" len="med"/>
                      <a:tailEnd type="none" w="med" len="med"/>
                    </a:lnL>
                    <a:lnR w="13811" cap="flat" cmpd="sng" algn="ctr">
                      <a:solidFill>
                        <a:srgbClr val="70AD47"/>
                      </a:solidFill>
                      <a:prstDash val="solid"/>
                      <a:round/>
                      <a:headEnd type="none" w="med" len="med"/>
                      <a:tailEnd type="none" w="med" len="med"/>
                    </a:lnR>
                    <a:lnT w="13811" cap="flat" cmpd="sng" algn="ctr">
                      <a:solidFill>
                        <a:srgbClr val="70AD47"/>
                      </a:solidFill>
                      <a:prstDash val="solid"/>
                      <a:round/>
                      <a:headEnd type="none" w="med" len="med"/>
                      <a:tailEnd type="none" w="med" len="med"/>
                    </a:lnT>
                    <a:lnB w="13811" cap="flat" cmpd="sng" algn="ctr">
                      <a:solidFill>
                        <a:srgbClr val="70AD47"/>
                      </a:solidFill>
                      <a:prstDash val="solid"/>
                      <a:round/>
                      <a:headEnd type="none" w="med" len="med"/>
                      <a:tailEnd type="none" w="med" len="med"/>
                    </a:lnB>
                    <a:solidFill>
                      <a:srgbClr val="EBF1E9"/>
                    </a:solidFill>
                  </a:tcPr>
                </a:tc>
                <a:tc>
                  <a:txBody>
                    <a:bodyPr/>
                    <a:lstStyle/>
                    <a:p>
                      <a:pPr algn="ctr" fontAlgn="base"/>
                      <a:r>
                        <a:rPr lang="en-US" sz="1200" b="0" i="0" u="none" strike="noStrike" dirty="0">
                          <a:solidFill>
                            <a:srgbClr val="000000"/>
                          </a:solidFill>
                          <a:effectLst/>
                          <a:latin typeface="Calibri" panose="020F0502020204030204" pitchFamily="34" charset="0"/>
                        </a:rPr>
                        <a:t>2490</a:t>
                      </a:r>
                      <a:r>
                        <a:rPr lang="en-US" sz="1200" b="0" i="0" dirty="0">
                          <a:solidFill>
                            <a:srgbClr val="000000"/>
                          </a:solidFill>
                          <a:effectLst/>
                          <a:latin typeface="Calibri" panose="020F0502020204030204" pitchFamily="34" charset="0"/>
                        </a:rPr>
                        <a:t>​</a:t>
                      </a:r>
                      <a:endParaRPr lang="en-US" sz="1200" b="0" i="0" dirty="0">
                        <a:solidFill>
                          <a:srgbClr val="000000"/>
                        </a:solidFill>
                        <a:effectLst/>
                      </a:endParaRPr>
                    </a:p>
                  </a:txBody>
                  <a:tcPr anchor="ctr">
                    <a:lnL w="13811" cap="flat" cmpd="sng" algn="ctr">
                      <a:solidFill>
                        <a:srgbClr val="70AD47"/>
                      </a:solidFill>
                      <a:prstDash val="solid"/>
                      <a:round/>
                      <a:headEnd type="none" w="med" len="med"/>
                      <a:tailEnd type="none" w="med" len="med"/>
                    </a:lnL>
                    <a:lnR w="13811" cap="flat" cmpd="sng" algn="ctr">
                      <a:solidFill>
                        <a:srgbClr val="70AD47"/>
                      </a:solidFill>
                      <a:prstDash val="solid"/>
                      <a:round/>
                      <a:headEnd type="none" w="med" len="med"/>
                      <a:tailEnd type="none" w="med" len="med"/>
                    </a:lnR>
                    <a:lnT w="13811" cap="flat" cmpd="sng" algn="ctr">
                      <a:solidFill>
                        <a:srgbClr val="70AD47"/>
                      </a:solidFill>
                      <a:prstDash val="solid"/>
                      <a:round/>
                      <a:headEnd type="none" w="med" len="med"/>
                      <a:tailEnd type="none" w="med" len="med"/>
                    </a:lnT>
                    <a:lnB w="13811" cap="flat" cmpd="sng" algn="ctr">
                      <a:solidFill>
                        <a:srgbClr val="70AD47"/>
                      </a:solidFill>
                      <a:prstDash val="solid"/>
                      <a:round/>
                      <a:headEnd type="none" w="med" len="med"/>
                      <a:tailEnd type="none" w="med" len="med"/>
                    </a:lnB>
                    <a:solidFill>
                      <a:srgbClr val="EBF1E9"/>
                    </a:solidFill>
                  </a:tcPr>
                </a:tc>
                <a:extLst>
                  <a:ext uri="{0D108BD9-81ED-4DB2-BD59-A6C34878D82A}">
                    <a16:rowId xmlns:a16="http://schemas.microsoft.com/office/drawing/2014/main" val="2577755914"/>
                  </a:ext>
                </a:extLst>
              </a:tr>
              <a:tr h="197901">
                <a:tc>
                  <a:txBody>
                    <a:bodyPr/>
                    <a:lstStyle/>
                    <a:p>
                      <a:pPr algn="ctr" fontAlgn="base"/>
                      <a:r>
                        <a:rPr lang="en-US" sz="1200" b="0" i="0" u="none" strike="noStrike">
                          <a:solidFill>
                            <a:srgbClr val="000000"/>
                          </a:solidFill>
                          <a:effectLst/>
                          <a:latin typeface="Calibri" panose="020F0502020204030204" pitchFamily="34" charset="0"/>
                        </a:rPr>
                        <a:t>Total (C)</a:t>
                      </a:r>
                      <a:r>
                        <a:rPr lang="en-US" sz="1200" b="0" i="0">
                          <a:solidFill>
                            <a:srgbClr val="000000"/>
                          </a:solidFill>
                          <a:effectLst/>
                          <a:latin typeface="Calibri" panose="020F0502020204030204" pitchFamily="34" charset="0"/>
                        </a:rPr>
                        <a:t>​</a:t>
                      </a:r>
                      <a:endParaRPr lang="en-US" sz="1200" b="0" i="0">
                        <a:solidFill>
                          <a:srgbClr val="000000"/>
                        </a:solidFill>
                        <a:effectLst/>
                      </a:endParaRPr>
                    </a:p>
                  </a:txBody>
                  <a:tcPr anchor="ctr">
                    <a:lnL w="13811" cap="flat" cmpd="sng" algn="ctr">
                      <a:solidFill>
                        <a:srgbClr val="70AD47"/>
                      </a:solidFill>
                      <a:prstDash val="solid"/>
                      <a:round/>
                      <a:headEnd type="none" w="med" len="med"/>
                      <a:tailEnd type="none" w="med" len="med"/>
                    </a:lnL>
                    <a:lnR w="13811" cap="flat" cmpd="sng" algn="ctr">
                      <a:solidFill>
                        <a:srgbClr val="70AD47"/>
                      </a:solidFill>
                      <a:prstDash val="solid"/>
                      <a:round/>
                      <a:headEnd type="none" w="med" len="med"/>
                      <a:tailEnd type="none" w="med" len="med"/>
                    </a:lnR>
                    <a:lnT w="13811" cap="flat" cmpd="sng" algn="ctr">
                      <a:solidFill>
                        <a:srgbClr val="70AD47"/>
                      </a:solidFill>
                      <a:prstDash val="solid"/>
                      <a:round/>
                      <a:headEnd type="none" w="med" len="med"/>
                      <a:tailEnd type="none" w="med" len="med"/>
                    </a:lnT>
                    <a:lnB w="13811" cap="flat" cmpd="sng" algn="ctr">
                      <a:solidFill>
                        <a:srgbClr val="70AD47"/>
                      </a:solidFill>
                      <a:prstDash val="solid"/>
                      <a:round/>
                      <a:headEnd type="none" w="med" len="med"/>
                      <a:tailEnd type="none" w="med" len="med"/>
                    </a:lnB>
                    <a:solidFill>
                      <a:srgbClr val="EBF1E9"/>
                    </a:solidFill>
                  </a:tcPr>
                </a:tc>
                <a:tc>
                  <a:txBody>
                    <a:bodyPr/>
                    <a:lstStyle/>
                    <a:p>
                      <a:pPr algn="ctr" fontAlgn="base"/>
                      <a:r>
                        <a:rPr lang="en-US" sz="1200" b="0" i="0" u="none" strike="noStrike" dirty="0">
                          <a:solidFill>
                            <a:srgbClr val="000000"/>
                          </a:solidFill>
                          <a:effectLst/>
                          <a:latin typeface="Calibri" panose="020F0502020204030204" pitchFamily="34" charset="0"/>
                        </a:rPr>
                        <a:t>53</a:t>
                      </a:r>
                      <a:r>
                        <a:rPr lang="en-US" sz="1200" b="0" i="0" dirty="0">
                          <a:solidFill>
                            <a:srgbClr val="000000"/>
                          </a:solidFill>
                          <a:effectLst/>
                          <a:latin typeface="Calibri" panose="020F0502020204030204" pitchFamily="34" charset="0"/>
                        </a:rPr>
                        <a:t>​</a:t>
                      </a:r>
                      <a:endParaRPr lang="en-US" sz="1200" b="0" i="0" dirty="0">
                        <a:solidFill>
                          <a:srgbClr val="000000"/>
                        </a:solidFill>
                        <a:effectLst/>
                      </a:endParaRPr>
                    </a:p>
                  </a:txBody>
                  <a:tcPr anchor="ctr">
                    <a:lnL w="13811" cap="flat" cmpd="sng" algn="ctr">
                      <a:solidFill>
                        <a:srgbClr val="70AD47"/>
                      </a:solidFill>
                      <a:prstDash val="solid"/>
                      <a:round/>
                      <a:headEnd type="none" w="med" len="med"/>
                      <a:tailEnd type="none" w="med" len="med"/>
                    </a:lnL>
                    <a:lnR w="13811" cap="flat" cmpd="sng" algn="ctr">
                      <a:solidFill>
                        <a:srgbClr val="70AD47"/>
                      </a:solidFill>
                      <a:prstDash val="solid"/>
                      <a:round/>
                      <a:headEnd type="none" w="med" len="med"/>
                      <a:tailEnd type="none" w="med" len="med"/>
                    </a:lnR>
                    <a:lnT w="13811" cap="flat" cmpd="sng" algn="ctr">
                      <a:solidFill>
                        <a:srgbClr val="70AD47"/>
                      </a:solidFill>
                      <a:prstDash val="solid"/>
                      <a:round/>
                      <a:headEnd type="none" w="med" len="med"/>
                      <a:tailEnd type="none" w="med" len="med"/>
                    </a:lnT>
                    <a:lnB w="13811" cap="flat" cmpd="sng" algn="ctr">
                      <a:solidFill>
                        <a:srgbClr val="70AD47"/>
                      </a:solidFill>
                      <a:prstDash val="solid"/>
                      <a:round/>
                      <a:headEnd type="none" w="med" len="med"/>
                      <a:tailEnd type="none" w="med" len="med"/>
                    </a:lnB>
                    <a:solidFill>
                      <a:srgbClr val="EBF1E9"/>
                    </a:solidFill>
                  </a:tcPr>
                </a:tc>
                <a:tc>
                  <a:txBody>
                    <a:bodyPr/>
                    <a:lstStyle/>
                    <a:p>
                      <a:pPr algn="ctr" fontAlgn="base"/>
                      <a:r>
                        <a:rPr lang="en-US" sz="1200" b="0" i="0" u="none" strike="noStrike" dirty="0">
                          <a:solidFill>
                            <a:srgbClr val="000000"/>
                          </a:solidFill>
                          <a:effectLst/>
                          <a:latin typeface="Calibri" panose="020F0502020204030204" pitchFamily="34" charset="0"/>
                        </a:rPr>
                        <a:t>2499</a:t>
                      </a:r>
                      <a:r>
                        <a:rPr lang="en-US" sz="1200" b="0" i="0" dirty="0">
                          <a:solidFill>
                            <a:srgbClr val="000000"/>
                          </a:solidFill>
                          <a:effectLst/>
                          <a:latin typeface="Calibri" panose="020F0502020204030204" pitchFamily="34" charset="0"/>
                        </a:rPr>
                        <a:t>​</a:t>
                      </a:r>
                      <a:endParaRPr lang="en-US" sz="1200" b="0" i="0" dirty="0">
                        <a:solidFill>
                          <a:srgbClr val="000000"/>
                        </a:solidFill>
                        <a:effectLst/>
                      </a:endParaRPr>
                    </a:p>
                  </a:txBody>
                  <a:tcPr anchor="ctr">
                    <a:lnL w="13811" cap="flat" cmpd="sng" algn="ctr">
                      <a:solidFill>
                        <a:srgbClr val="70AD47"/>
                      </a:solidFill>
                      <a:prstDash val="solid"/>
                      <a:round/>
                      <a:headEnd type="none" w="med" len="med"/>
                      <a:tailEnd type="none" w="med" len="med"/>
                    </a:lnL>
                    <a:lnR w="13811" cap="flat" cmpd="sng" algn="ctr">
                      <a:solidFill>
                        <a:srgbClr val="70AD47"/>
                      </a:solidFill>
                      <a:prstDash val="solid"/>
                      <a:round/>
                      <a:headEnd type="none" w="med" len="med"/>
                      <a:tailEnd type="none" w="med" len="med"/>
                    </a:lnR>
                    <a:lnT w="13811" cap="flat" cmpd="sng" algn="ctr">
                      <a:solidFill>
                        <a:srgbClr val="70AD47"/>
                      </a:solidFill>
                      <a:prstDash val="solid"/>
                      <a:round/>
                      <a:headEnd type="none" w="med" len="med"/>
                      <a:tailEnd type="none" w="med" len="med"/>
                    </a:lnT>
                    <a:lnB w="13811" cap="flat" cmpd="sng" algn="ctr">
                      <a:solidFill>
                        <a:srgbClr val="70AD47"/>
                      </a:solidFill>
                      <a:prstDash val="solid"/>
                      <a:round/>
                      <a:headEnd type="none" w="med" len="med"/>
                      <a:tailEnd type="none" w="med" len="med"/>
                    </a:lnB>
                    <a:solidFill>
                      <a:srgbClr val="EBF1E9"/>
                    </a:solidFill>
                  </a:tcPr>
                </a:tc>
                <a:tc>
                  <a:txBody>
                    <a:bodyPr/>
                    <a:lstStyle/>
                    <a:p>
                      <a:pPr algn="ctr" fontAlgn="base"/>
                      <a:r>
                        <a:rPr lang="en-US" sz="1200" b="0" i="0" u="none" strike="noStrike" dirty="0">
                          <a:solidFill>
                            <a:srgbClr val="000000"/>
                          </a:solidFill>
                          <a:effectLst/>
                          <a:latin typeface="Calibri" panose="020F0502020204030204" pitchFamily="34" charset="0"/>
                        </a:rPr>
                        <a:t>2557</a:t>
                      </a:r>
                      <a:r>
                        <a:rPr lang="en-US" sz="1200" b="0" i="0" dirty="0">
                          <a:solidFill>
                            <a:srgbClr val="000000"/>
                          </a:solidFill>
                          <a:effectLst/>
                          <a:latin typeface="Calibri" panose="020F0502020204030204" pitchFamily="34" charset="0"/>
                        </a:rPr>
                        <a:t>​</a:t>
                      </a:r>
                      <a:endParaRPr lang="en-US" sz="1200" b="0" i="0" dirty="0">
                        <a:solidFill>
                          <a:srgbClr val="000000"/>
                        </a:solidFill>
                        <a:effectLst/>
                      </a:endParaRPr>
                    </a:p>
                  </a:txBody>
                  <a:tcPr anchor="ctr">
                    <a:lnL w="13811" cap="flat" cmpd="sng" algn="ctr">
                      <a:solidFill>
                        <a:srgbClr val="70AD47"/>
                      </a:solidFill>
                      <a:prstDash val="solid"/>
                      <a:round/>
                      <a:headEnd type="none" w="med" len="med"/>
                      <a:tailEnd type="none" w="med" len="med"/>
                    </a:lnL>
                    <a:lnR w="13811" cap="flat" cmpd="sng" algn="ctr">
                      <a:solidFill>
                        <a:srgbClr val="70AD47"/>
                      </a:solidFill>
                      <a:prstDash val="solid"/>
                      <a:round/>
                      <a:headEnd type="none" w="med" len="med"/>
                      <a:tailEnd type="none" w="med" len="med"/>
                    </a:lnR>
                    <a:lnT w="13811" cap="flat" cmpd="sng" algn="ctr">
                      <a:solidFill>
                        <a:srgbClr val="70AD47"/>
                      </a:solidFill>
                      <a:prstDash val="solid"/>
                      <a:round/>
                      <a:headEnd type="none" w="med" len="med"/>
                      <a:tailEnd type="none" w="med" len="med"/>
                    </a:lnT>
                    <a:lnB w="13811" cap="flat" cmpd="sng" algn="ctr">
                      <a:solidFill>
                        <a:srgbClr val="70AD47"/>
                      </a:solidFill>
                      <a:prstDash val="solid"/>
                      <a:round/>
                      <a:headEnd type="none" w="med" len="med"/>
                      <a:tailEnd type="none" w="med" len="med"/>
                    </a:lnB>
                    <a:solidFill>
                      <a:srgbClr val="EBF1E9"/>
                    </a:solidFill>
                  </a:tcPr>
                </a:tc>
                <a:extLst>
                  <a:ext uri="{0D108BD9-81ED-4DB2-BD59-A6C34878D82A}">
                    <a16:rowId xmlns:a16="http://schemas.microsoft.com/office/drawing/2014/main" val="3990992041"/>
                  </a:ext>
                </a:extLst>
              </a:tr>
            </a:tbl>
          </a:graphicData>
        </a:graphic>
      </p:graphicFrame>
      <p:sp>
        <p:nvSpPr>
          <p:cNvPr id="72" name="Rectangle 71"/>
          <p:cNvSpPr/>
          <p:nvPr/>
        </p:nvSpPr>
        <p:spPr>
          <a:xfrm>
            <a:off x="11018837" y="39989919"/>
            <a:ext cx="3528530" cy="923330"/>
          </a:xfrm>
          <a:prstGeom prst="rect">
            <a:avLst/>
          </a:prstGeom>
        </p:spPr>
        <p:txBody>
          <a:bodyPr wrap="none">
            <a:spAutoFit/>
          </a:bodyPr>
          <a:lstStyle/>
          <a:p>
            <a:r>
              <a:rPr lang="en-US" sz="5400" dirty="0"/>
              <a:t>Conclusions</a:t>
            </a:r>
          </a:p>
        </p:txBody>
      </p:sp>
      <p:sp>
        <p:nvSpPr>
          <p:cNvPr id="75" name="TextBox 74">
            <a:extLst>
              <a:ext uri="{FF2B5EF4-FFF2-40B4-BE49-F238E27FC236}">
                <a16:creationId xmlns:a16="http://schemas.microsoft.com/office/drawing/2014/main" id="{54C7BDE7-220C-460E-8752-30B9D0BC80D6}"/>
              </a:ext>
            </a:extLst>
          </p:cNvPr>
          <p:cNvSpPr txBox="1"/>
          <p:nvPr/>
        </p:nvSpPr>
        <p:spPr>
          <a:xfrm>
            <a:off x="11018837" y="40807521"/>
            <a:ext cx="18247556" cy="1477328"/>
          </a:xfrm>
          <a:prstGeom prst="rect">
            <a:avLst/>
          </a:prstGeom>
          <a:noFill/>
        </p:spPr>
        <p:txBody>
          <a:bodyPr wrap="square">
            <a:spAutoFit/>
          </a:bodyPr>
          <a:lstStyle/>
          <a:p>
            <a:r>
              <a:rPr lang="en-US" sz="1800" dirty="0"/>
              <a:t>The summarization allows us to, in a glance, detect which microbial taxa are significantly more represented as “important”, having the full microbial community as a context. Noticeably, Family </a:t>
            </a:r>
            <a:r>
              <a:rPr lang="en-US" sz="1800" i="1" dirty="0" err="1"/>
              <a:t>Comamonadaceae</a:t>
            </a:r>
            <a:r>
              <a:rPr lang="en-US" sz="1800" dirty="0"/>
              <a:t> is summarized as significantly more represented in 3 our of 4 data partitions. This diverse family is not only common in plant endosphere and rhizosphere, but is also common in the gut of herbivorous insects and other organisms that survive on poor diets. It is possible that members of this family use both plant and herbivore as alternative hosts to increase its niche breath and dispersal, similarly to </a:t>
            </a:r>
            <a:r>
              <a:rPr lang="en-US" sz="1800" i="1" dirty="0" err="1"/>
              <a:t>Enterobacteriaceae</a:t>
            </a:r>
            <a:r>
              <a:rPr lang="en-US" sz="1800" dirty="0"/>
              <a:t> that also thrive in both plant roots and mammal  gut. While this analysis cannot tell if </a:t>
            </a:r>
            <a:r>
              <a:rPr lang="en-US" sz="1800" i="1" dirty="0" err="1"/>
              <a:t>Comamonadaceae</a:t>
            </a:r>
            <a:r>
              <a:rPr lang="en-US" sz="1800" dirty="0"/>
              <a:t> are beneficial or detrimental to the plant, it allows us to focus our attention for literature mining, further analysis, and new experiments in 1 out of the 1.111 taxonomic groups detected by 16S </a:t>
            </a:r>
            <a:r>
              <a:rPr lang="en-US" sz="1800" dirty="0" err="1"/>
              <a:t>amplicon</a:t>
            </a:r>
            <a:r>
              <a:rPr lang="en-US" sz="1800" dirty="0"/>
              <a:t> sequencing.</a:t>
            </a:r>
          </a:p>
        </p:txBody>
      </p:sp>
      <p:sp>
        <p:nvSpPr>
          <p:cNvPr id="61" name="TextBox 60">
            <a:extLst>
              <a:ext uri="{FF2B5EF4-FFF2-40B4-BE49-F238E27FC236}">
                <a16:creationId xmlns:a16="http://schemas.microsoft.com/office/drawing/2014/main" id="{54C7BDE7-220C-460E-8752-30B9D0BC80D6}"/>
              </a:ext>
            </a:extLst>
          </p:cNvPr>
          <p:cNvSpPr txBox="1"/>
          <p:nvPr/>
        </p:nvSpPr>
        <p:spPr>
          <a:xfrm>
            <a:off x="4922808" y="40923190"/>
            <a:ext cx="4495829" cy="1200329"/>
          </a:xfrm>
          <a:prstGeom prst="rect">
            <a:avLst/>
          </a:prstGeom>
          <a:noFill/>
        </p:spPr>
        <p:txBody>
          <a:bodyPr wrap="square">
            <a:spAutoFit/>
          </a:bodyPr>
          <a:lstStyle/>
          <a:p>
            <a:r>
              <a:rPr lang="en-US" sz="1800" b="1" dirty="0"/>
              <a:t>Table 1</a:t>
            </a:r>
            <a:r>
              <a:rPr lang="en-US" sz="1800" dirty="0"/>
              <a:t>: Example of proportions compared in fisher tests (</a:t>
            </a:r>
            <a:r>
              <a:rPr lang="en-US" sz="1800" i="1" dirty="0" err="1"/>
              <a:t>Mucilaginibacter</a:t>
            </a:r>
            <a:r>
              <a:rPr lang="en-US" sz="1800" dirty="0"/>
              <a:t> in rhizosphere of </a:t>
            </a:r>
            <a:r>
              <a:rPr lang="en-US" sz="1800" i="1" dirty="0"/>
              <a:t>B. </a:t>
            </a:r>
            <a:r>
              <a:rPr lang="en-US" sz="1800" i="1" dirty="0" err="1"/>
              <a:t>oleraceae</a:t>
            </a:r>
            <a:r>
              <a:rPr lang="en-US" sz="1800" i="1" dirty="0"/>
              <a:t>)</a:t>
            </a:r>
            <a:r>
              <a:rPr lang="en-US" sz="1800" dirty="0"/>
              <a:t>, used to define node color and size in figure 6.</a:t>
            </a:r>
            <a:endParaRPr lang="en-US" sz="1800" i="1" dirty="0"/>
          </a:p>
        </p:txBody>
      </p:sp>
      <p:sp>
        <p:nvSpPr>
          <p:cNvPr id="11" name="AutoShape 4" descr="http://127.0.0.1:38333/graphics/eeb8a279-db82-4d11-aacf-5f150d9b1434.png"/>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6"/>
          <p:cNvPicPr>
            <a:picLocks noChangeAspect="1" noChangeArrowheads="1"/>
          </p:cNvPicPr>
          <p:nvPr/>
        </p:nvPicPr>
        <p:blipFill rotWithShape="1">
          <a:blip r:embed="rId14">
            <a:extLst>
              <a:ext uri="{28A0092B-C50C-407E-A947-70E740481C1C}">
                <a14:useLocalDpi xmlns:a14="http://schemas.microsoft.com/office/drawing/2010/main" val="0"/>
              </a:ext>
            </a:extLst>
          </a:blip>
          <a:srcRect r="15250"/>
          <a:stretch/>
        </p:blipFill>
        <p:spPr bwMode="auto">
          <a:xfrm>
            <a:off x="5184638" y="29366268"/>
            <a:ext cx="4615122" cy="21875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AutoShape 8" descr="http://127.0.0.1:38333/graphics/f026b498-6790-4e66-8403-531ac91ebb58.png"/>
          <p:cNvSpPr>
            <a:spLocks noChangeAspect="1" noChangeArrowheads="1"/>
          </p:cNvSpPr>
          <p:nvPr/>
        </p:nvSpPr>
        <p:spPr bwMode="auto">
          <a:xfrm>
            <a:off x="215900" y="1587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33" name="Picture 9"/>
          <p:cNvPicPr>
            <a:picLocks noChangeAspect="1" noChangeArrowheads="1"/>
          </p:cNvPicPr>
          <p:nvPr/>
        </p:nvPicPr>
        <p:blipFill rotWithShape="1">
          <a:blip r:embed="rId15">
            <a:extLst>
              <a:ext uri="{28A0092B-C50C-407E-A947-70E740481C1C}">
                <a14:useLocalDpi xmlns:a14="http://schemas.microsoft.com/office/drawing/2010/main" val="0"/>
              </a:ext>
            </a:extLst>
          </a:blip>
          <a:srcRect r="15122"/>
          <a:stretch/>
        </p:blipFill>
        <p:spPr bwMode="auto">
          <a:xfrm>
            <a:off x="5180530" y="26981414"/>
            <a:ext cx="4615120" cy="2184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4" name="Picture 10"/>
          <p:cNvPicPr>
            <a:picLocks noChangeAspect="1" noChangeArrowheads="1"/>
          </p:cNvPicPr>
          <p:nvPr/>
        </p:nvPicPr>
        <p:blipFill rotWithShape="1">
          <a:blip r:embed="rId16">
            <a:extLst>
              <a:ext uri="{28A0092B-C50C-407E-A947-70E740481C1C}">
                <a14:useLocalDpi xmlns:a14="http://schemas.microsoft.com/office/drawing/2010/main" val="0"/>
              </a:ext>
            </a:extLst>
          </a:blip>
          <a:srcRect r="16004"/>
          <a:stretch/>
        </p:blipFill>
        <p:spPr bwMode="auto">
          <a:xfrm>
            <a:off x="5151437" y="24591211"/>
            <a:ext cx="4648200" cy="22229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5" name="Picture 11"/>
          <p:cNvPicPr>
            <a:picLocks noChangeAspect="1" noChangeArrowheads="1"/>
          </p:cNvPicPr>
          <p:nvPr/>
        </p:nvPicPr>
        <p:blipFill rotWithShape="1">
          <a:blip r:embed="rId17">
            <a:extLst>
              <a:ext uri="{28A0092B-C50C-407E-A947-70E740481C1C}">
                <a14:useLocalDpi xmlns:a14="http://schemas.microsoft.com/office/drawing/2010/main" val="0"/>
              </a:ext>
            </a:extLst>
          </a:blip>
          <a:srcRect r="14007"/>
          <a:stretch/>
        </p:blipFill>
        <p:spPr bwMode="auto">
          <a:xfrm>
            <a:off x="5184638" y="22194680"/>
            <a:ext cx="4675806" cy="21842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6" name="Picture 8"/>
          <p:cNvPicPr>
            <a:picLocks noChangeAspect="1" noChangeArrowheads="1"/>
          </p:cNvPicPr>
          <p:nvPr/>
        </p:nvPicPr>
        <p:blipFill rotWithShape="1">
          <a:blip r:embed="rId18" cstate="print">
            <a:extLst>
              <a:ext uri="{28A0092B-C50C-407E-A947-70E740481C1C}">
                <a14:useLocalDpi xmlns:a14="http://schemas.microsoft.com/office/drawing/2010/main" val="0"/>
              </a:ext>
            </a:extLst>
          </a:blip>
          <a:srcRect l="79047" t="21147" r="1306" b="42952"/>
          <a:stretch/>
        </p:blipFill>
        <p:spPr bwMode="auto">
          <a:xfrm>
            <a:off x="8428037" y="22260949"/>
            <a:ext cx="838780" cy="8887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9" name="Picture 8"/>
          <p:cNvPicPr>
            <a:picLocks noChangeAspect="1" noChangeArrowheads="1"/>
          </p:cNvPicPr>
          <p:nvPr/>
        </p:nvPicPr>
        <p:blipFill rotWithShape="1">
          <a:blip r:embed="rId18" cstate="print">
            <a:extLst>
              <a:ext uri="{28A0092B-C50C-407E-A947-70E740481C1C}">
                <a14:useLocalDpi xmlns:a14="http://schemas.microsoft.com/office/drawing/2010/main" val="0"/>
              </a:ext>
            </a:extLst>
          </a:blip>
          <a:srcRect l="79047" t="21147" r="1306" b="42952"/>
          <a:stretch/>
        </p:blipFill>
        <p:spPr bwMode="auto">
          <a:xfrm>
            <a:off x="8885237" y="24673719"/>
            <a:ext cx="838780" cy="8887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0" name="Picture 8"/>
          <p:cNvPicPr>
            <a:picLocks noChangeAspect="1" noChangeArrowheads="1"/>
          </p:cNvPicPr>
          <p:nvPr/>
        </p:nvPicPr>
        <p:blipFill rotWithShape="1">
          <a:blip r:embed="rId18" cstate="print">
            <a:extLst>
              <a:ext uri="{28A0092B-C50C-407E-A947-70E740481C1C}">
                <a14:useLocalDpi xmlns:a14="http://schemas.microsoft.com/office/drawing/2010/main" val="0"/>
              </a:ext>
            </a:extLst>
          </a:blip>
          <a:srcRect l="79047" t="21147" r="1306" b="42952"/>
          <a:stretch/>
        </p:blipFill>
        <p:spPr bwMode="auto">
          <a:xfrm>
            <a:off x="8884657" y="27096800"/>
            <a:ext cx="838780" cy="8887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4" name="Picture 8"/>
          <p:cNvPicPr>
            <a:picLocks noChangeAspect="1" noChangeArrowheads="1"/>
          </p:cNvPicPr>
          <p:nvPr/>
        </p:nvPicPr>
        <p:blipFill rotWithShape="1">
          <a:blip r:embed="rId18" cstate="print">
            <a:extLst>
              <a:ext uri="{28A0092B-C50C-407E-A947-70E740481C1C}">
                <a14:useLocalDpi xmlns:a14="http://schemas.microsoft.com/office/drawing/2010/main" val="0"/>
              </a:ext>
            </a:extLst>
          </a:blip>
          <a:srcRect l="79047" t="21147" r="1306" b="42952"/>
          <a:stretch/>
        </p:blipFill>
        <p:spPr bwMode="auto">
          <a:xfrm>
            <a:off x="8884657" y="29423749"/>
            <a:ext cx="838780" cy="8887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2" name="Rounded Rectangle 61"/>
          <p:cNvSpPr/>
          <p:nvPr/>
        </p:nvSpPr>
        <p:spPr>
          <a:xfrm>
            <a:off x="10866437" y="39975319"/>
            <a:ext cx="18958952" cy="2481632"/>
          </a:xfrm>
          <a:prstGeom prst="roundRect">
            <a:avLst>
              <a:gd name="adj" fmla="val 0"/>
            </a:avLst>
          </a:prstGeom>
          <a:solidFill>
            <a:schemeClr val="accent1">
              <a:lumMod val="20000"/>
              <a:lumOff val="80000"/>
              <a:alpha val="15000"/>
            </a:schemeClr>
          </a:solidFill>
          <a:ln>
            <a:solidFill>
              <a:schemeClr val="accent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1" name="Picture 3" descr="C:\Users\pedro\Wageningen University &amp; Research\MiCRop - WUR - Documents\Organized paper drafts\MeJA-Pilot\R output\fihser_fourpartiitons.png"/>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11704637" y="22463919"/>
            <a:ext cx="17627145" cy="16329670"/>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p:cNvSpPr txBox="1"/>
          <p:nvPr/>
        </p:nvSpPr>
        <p:spPr>
          <a:xfrm>
            <a:off x="2799996" y="15148719"/>
            <a:ext cx="585417" cy="707886"/>
          </a:xfrm>
          <a:prstGeom prst="rect">
            <a:avLst/>
          </a:prstGeom>
          <a:noFill/>
        </p:spPr>
        <p:txBody>
          <a:bodyPr wrap="none" rtlCol="0">
            <a:spAutoFit/>
          </a:bodyPr>
          <a:lstStyle/>
          <a:p>
            <a:r>
              <a:rPr lang="en-US" sz="4000" dirty="0"/>
              <a:t>a)</a:t>
            </a:r>
          </a:p>
        </p:txBody>
      </p:sp>
      <p:sp>
        <p:nvSpPr>
          <p:cNvPr id="65" name="TextBox 64"/>
          <p:cNvSpPr txBox="1"/>
          <p:nvPr/>
        </p:nvSpPr>
        <p:spPr>
          <a:xfrm>
            <a:off x="9481476" y="15072519"/>
            <a:ext cx="609462" cy="707886"/>
          </a:xfrm>
          <a:prstGeom prst="rect">
            <a:avLst/>
          </a:prstGeom>
          <a:noFill/>
        </p:spPr>
        <p:txBody>
          <a:bodyPr wrap="none" rtlCol="0">
            <a:spAutoFit/>
          </a:bodyPr>
          <a:lstStyle/>
          <a:p>
            <a:r>
              <a:rPr lang="en-US" sz="4000" dirty="0"/>
              <a:t>b)</a:t>
            </a:r>
          </a:p>
        </p:txBody>
      </p:sp>
      <p:sp>
        <p:nvSpPr>
          <p:cNvPr id="67" name="TextBox 66"/>
          <p:cNvSpPr txBox="1"/>
          <p:nvPr/>
        </p:nvSpPr>
        <p:spPr>
          <a:xfrm>
            <a:off x="16847653" y="15072519"/>
            <a:ext cx="556563" cy="707886"/>
          </a:xfrm>
          <a:prstGeom prst="rect">
            <a:avLst/>
          </a:prstGeom>
          <a:noFill/>
        </p:spPr>
        <p:txBody>
          <a:bodyPr wrap="none" rtlCol="0">
            <a:spAutoFit/>
          </a:bodyPr>
          <a:lstStyle/>
          <a:p>
            <a:r>
              <a:rPr lang="en-US" sz="4000" dirty="0"/>
              <a:t>c)</a:t>
            </a:r>
          </a:p>
        </p:txBody>
      </p:sp>
      <p:sp>
        <p:nvSpPr>
          <p:cNvPr id="68" name="TextBox 67"/>
          <p:cNvSpPr txBox="1"/>
          <p:nvPr/>
        </p:nvSpPr>
        <p:spPr>
          <a:xfrm>
            <a:off x="23327605" y="15072519"/>
            <a:ext cx="609462" cy="707886"/>
          </a:xfrm>
          <a:prstGeom prst="rect">
            <a:avLst/>
          </a:prstGeom>
          <a:noFill/>
        </p:spPr>
        <p:txBody>
          <a:bodyPr wrap="none" rtlCol="0">
            <a:spAutoFit/>
          </a:bodyPr>
          <a:lstStyle/>
          <a:p>
            <a:r>
              <a:rPr lang="en-US" sz="4000" dirty="0"/>
              <a:t>d)</a:t>
            </a:r>
          </a:p>
        </p:txBody>
      </p:sp>
      <p:sp>
        <p:nvSpPr>
          <p:cNvPr id="70" name="Arrow: Right 181">
            <a:extLst>
              <a:ext uri="{FF2B5EF4-FFF2-40B4-BE49-F238E27FC236}">
                <a16:creationId xmlns:a16="http://schemas.microsoft.com/office/drawing/2014/main" id="{AAF8579D-F833-4ACB-9878-5A7A019755D4}"/>
              </a:ext>
            </a:extLst>
          </p:cNvPr>
          <p:cNvSpPr/>
          <p:nvPr/>
        </p:nvSpPr>
        <p:spPr>
          <a:xfrm>
            <a:off x="13588721" y="6233319"/>
            <a:ext cx="782916" cy="851994"/>
          </a:xfrm>
          <a:prstGeom prst="rightArrow">
            <a:avLst/>
          </a:prstGeom>
          <a:solidFill>
            <a:srgbClr val="00B050"/>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1" name="Arrow: Right 181">
            <a:extLst>
              <a:ext uri="{FF2B5EF4-FFF2-40B4-BE49-F238E27FC236}">
                <a16:creationId xmlns:a16="http://schemas.microsoft.com/office/drawing/2014/main" id="{AAF8579D-F833-4ACB-9878-5A7A019755D4}"/>
              </a:ext>
            </a:extLst>
          </p:cNvPr>
          <p:cNvSpPr/>
          <p:nvPr/>
        </p:nvSpPr>
        <p:spPr>
          <a:xfrm rot="10800000">
            <a:off x="13553596" y="11282751"/>
            <a:ext cx="782916" cy="851994"/>
          </a:xfrm>
          <a:prstGeom prst="rightArrow">
            <a:avLst/>
          </a:prstGeom>
          <a:solidFill>
            <a:srgbClr val="00B050"/>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8" name="Rectangle 7"/>
          <p:cNvSpPr/>
          <p:nvPr/>
        </p:nvSpPr>
        <p:spPr>
          <a:xfrm>
            <a:off x="628968" y="19111119"/>
            <a:ext cx="971274"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Random Forest Importance</a:t>
            </a:r>
          </a:p>
        </p:txBody>
      </p:sp>
      <p:pic>
        <p:nvPicPr>
          <p:cNvPr id="73" name="Picture 7" descr="https://lh3.googleusercontent.com/bTQe40bxbNEdRm_LGspMMVsQeH-U7Dhiduij0NRjqdI_EEt-YqMif2jP6r7YuXUlFnm4Q6pd9V6gAoXyVhpvHWr1dto3Q6isBJ5DdyachzgZ5VqHPiwh31olPLvD6uaAxAFao4KDmw04G-FMh99LbqiAUuzzstMwb3pP_WWKy1gj-xFtePBhojv7YvOFX4IOyy5YLf7lkWMP3tQVfRk8oEI_JqRLEaxx1LjhizHjD594wL_FgtU6kwo6hqkFYdrdbWbv0UxvueG4uR9wLR-1Q7GReFM2WDCjaXIAjPih_a6MgGjV1D1B35TJYmhAdDS4VRY1hP8QgNTI5OhFtyjz-hzx7d32kh7jSgk3JflmgTW-EFi7CQrPMH-J_zfiujPZZl52d5VZu1aeRR8Hjyn_r4M_Xo6XYB3umto-j-pC4ZntMVczLWe3ox8wxE173F1drWa8hxCFC3xzJRAdusP25WlQO9S4X3CQFW6-xBkSOe43M6Ggam21naZR8DYadtiVxsp9rh7zSkF051D9nAhLUxnHc6hzDLEQlZ1z531kuZZ92mQzV6oIh0Lv6xKKBG22R_B-_JKZ-MsoT1kieaXgbLXGv5l4CQNMLjZCX01195qAOZNtMLRqWjEPGVG1cQWRScFi2lKNa9Mq4PY7dtpgXESOi-ZnqbmaW6C1UcUxuVNWTjY5hF4k1o7wQUYZBzVa43XIrGKkJRwRQY6GHKCB7W_K8LC1MYhBU_4xf5SyfLbG705_FsmBUGqpq_xx=w659-h878-no?authuser=0"/>
          <p:cNvPicPr>
            <a:picLocks noChangeAspect="1" noChangeArrowheads="1"/>
          </p:cNvPicPr>
          <p:nvPr/>
        </p:nvPicPr>
        <p:blipFill rotWithShape="1">
          <a:blip r:embed="rId20" cstate="print">
            <a:extLst>
              <a:ext uri="{28A0092B-C50C-407E-A947-70E740481C1C}">
                <a14:useLocalDpi xmlns:a14="http://schemas.microsoft.com/office/drawing/2010/main" val="0"/>
              </a:ext>
            </a:extLst>
          </a:blip>
          <a:srcRect l="5653" t="11946" r="9646" b="25639"/>
          <a:stretch/>
        </p:blipFill>
        <p:spPr bwMode="auto">
          <a:xfrm>
            <a:off x="350837" y="1442634"/>
            <a:ext cx="3352800" cy="3296669"/>
          </a:xfrm>
          <a:prstGeom prst="rect">
            <a:avLst/>
          </a:prstGeom>
          <a:noFill/>
          <a:ln w="31750">
            <a:solidFill>
              <a:srgbClr val="00B050">
                <a:alpha val="50000"/>
              </a:srgbClr>
            </a:solidFill>
          </a:ln>
          <a:extLst>
            <a:ext uri="{909E8E84-426E-40DD-AFC4-6F175D3DCCD1}">
              <a14:hiddenFill xmlns:a14="http://schemas.microsoft.com/office/drawing/2010/main">
                <a:solidFill>
                  <a:srgbClr val="FFFFFF"/>
                </a:solidFill>
              </a14:hiddenFill>
            </a:ext>
          </a:extLst>
        </p:spPr>
      </p:pic>
      <p:sp>
        <p:nvSpPr>
          <p:cNvPr id="76" name="Arrow: Right 181">
            <a:extLst>
              <a:ext uri="{FF2B5EF4-FFF2-40B4-BE49-F238E27FC236}">
                <a16:creationId xmlns:a16="http://schemas.microsoft.com/office/drawing/2014/main" id="{AAF8579D-F833-4ACB-9878-5A7A019755D4}"/>
              </a:ext>
            </a:extLst>
          </p:cNvPr>
          <p:cNvSpPr/>
          <p:nvPr/>
        </p:nvSpPr>
        <p:spPr>
          <a:xfrm rot="5400000">
            <a:off x="20341601" y="39652779"/>
            <a:ext cx="762171" cy="674282"/>
          </a:xfrm>
          <a:prstGeom prst="rightArrow">
            <a:avLst/>
          </a:prstGeom>
          <a:solidFill>
            <a:srgbClr val="00B050"/>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8" name="L-Shape 17"/>
          <p:cNvSpPr/>
          <p:nvPr/>
        </p:nvSpPr>
        <p:spPr>
          <a:xfrm rot="5400000">
            <a:off x="1295648" y="13899108"/>
            <a:ext cx="27613032" cy="29502654"/>
          </a:xfrm>
          <a:prstGeom prst="corner">
            <a:avLst>
              <a:gd name="adj1" fmla="val 36820"/>
              <a:gd name="adj2" fmla="val 26533"/>
            </a:avLst>
          </a:prstGeom>
          <a:solidFill>
            <a:schemeClr val="accent3">
              <a:lumMod val="40000"/>
              <a:lumOff val="60000"/>
              <a:alpha val="15000"/>
            </a:schemeClr>
          </a:solidFill>
          <a:ln>
            <a:solidFill>
              <a:schemeClr val="accent3">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Arrow: Right 181">
            <a:extLst>
              <a:ext uri="{FF2B5EF4-FFF2-40B4-BE49-F238E27FC236}">
                <a16:creationId xmlns:a16="http://schemas.microsoft.com/office/drawing/2014/main" id="{AAF8579D-F833-4ACB-9878-5A7A019755D4}"/>
              </a:ext>
            </a:extLst>
          </p:cNvPr>
          <p:cNvSpPr/>
          <p:nvPr/>
        </p:nvSpPr>
        <p:spPr>
          <a:xfrm>
            <a:off x="10028237" y="26388199"/>
            <a:ext cx="1309222" cy="851994"/>
          </a:xfrm>
          <a:prstGeom prst="rightArrow">
            <a:avLst/>
          </a:prstGeom>
          <a:solidFill>
            <a:srgbClr val="00B050"/>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86" name="Arrow: Right 181">
            <a:extLst>
              <a:ext uri="{FF2B5EF4-FFF2-40B4-BE49-F238E27FC236}">
                <a16:creationId xmlns:a16="http://schemas.microsoft.com/office/drawing/2014/main" id="{AAF8579D-F833-4ACB-9878-5A7A019755D4}"/>
              </a:ext>
            </a:extLst>
          </p:cNvPr>
          <p:cNvSpPr/>
          <p:nvPr/>
        </p:nvSpPr>
        <p:spPr>
          <a:xfrm rot="5400000">
            <a:off x="19553223" y="22221511"/>
            <a:ext cx="1309222" cy="851994"/>
          </a:xfrm>
          <a:prstGeom prst="rightArrow">
            <a:avLst/>
          </a:prstGeom>
          <a:solidFill>
            <a:srgbClr val="00B050"/>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88" name="Arrow: Right 181">
            <a:extLst>
              <a:ext uri="{FF2B5EF4-FFF2-40B4-BE49-F238E27FC236}">
                <a16:creationId xmlns:a16="http://schemas.microsoft.com/office/drawing/2014/main" id="{AAF8579D-F833-4ACB-9878-5A7A019755D4}"/>
              </a:ext>
            </a:extLst>
          </p:cNvPr>
          <p:cNvSpPr/>
          <p:nvPr/>
        </p:nvSpPr>
        <p:spPr>
          <a:xfrm>
            <a:off x="10028237" y="35250127"/>
            <a:ext cx="1309222" cy="851994"/>
          </a:xfrm>
          <a:prstGeom prst="rightArrow">
            <a:avLst/>
          </a:prstGeom>
          <a:solidFill>
            <a:srgbClr val="00B050"/>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8" name="Arrow: Right 181">
            <a:extLst>
              <a:ext uri="{FF2B5EF4-FFF2-40B4-BE49-F238E27FC236}">
                <a16:creationId xmlns:a16="http://schemas.microsoft.com/office/drawing/2014/main" id="{AAF8579D-F833-4ACB-9878-5A7A019755D4}"/>
              </a:ext>
            </a:extLst>
          </p:cNvPr>
          <p:cNvSpPr/>
          <p:nvPr/>
        </p:nvSpPr>
        <p:spPr>
          <a:xfrm rot="5400000">
            <a:off x="7872971" y="14386733"/>
            <a:ext cx="1309222" cy="851994"/>
          </a:xfrm>
          <a:prstGeom prst="rightArrow">
            <a:avLst/>
          </a:prstGeom>
          <a:solidFill>
            <a:srgbClr val="00B050"/>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extLst>
      <p:ext uri="{BB962C8B-B14F-4D97-AF65-F5344CB8AC3E}">
        <p14:creationId xmlns:p14="http://schemas.microsoft.com/office/powerpoint/2010/main" val="24599639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E412483FFC35649B797435CD3F0398D" ma:contentTypeVersion="16" ma:contentTypeDescription="Een nieuw document maken." ma:contentTypeScope="" ma:versionID="1c2232b652a71ca10ebaf5bc6edef6f5">
  <xsd:schema xmlns:xsd="http://www.w3.org/2001/XMLSchema" xmlns:xs="http://www.w3.org/2001/XMLSchema" xmlns:p="http://schemas.microsoft.com/office/2006/metadata/properties" xmlns:ns2="c547a812-ac17-4a6a-8bd9-a75acfa31021" xmlns:ns3="814e9f69-708b-42d1-b772-2ece2c1b39da" targetNamespace="http://schemas.microsoft.com/office/2006/metadata/properties" ma:root="true" ma:fieldsID="3ec2858cdacf539a2f54720df29b1216" ns2:_="" ns3:_="">
    <xsd:import namespace="c547a812-ac17-4a6a-8bd9-a75acfa31021"/>
    <xsd:import namespace="814e9f69-708b-42d1-b772-2ece2c1b39da"/>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Location" minOccurs="0"/>
                <xsd:element ref="ns2:MediaLengthInSecond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547a812-ac17-4a6a-8bd9-a75acfa3102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9"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Afbeeldingtags" ma:readOnly="false" ma:fieldId="{5cf76f15-5ced-4ddc-b409-7134ff3c332f}" ma:taxonomyMulti="true" ma:sspId="5ec99919-4982-4388-8a64-83a11d2ca210"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814e9f69-708b-42d1-b772-2ece2c1b39da" elementFormDefault="qualified">
    <xsd:import namespace="http://schemas.microsoft.com/office/2006/documentManagement/types"/>
    <xsd:import namespace="http://schemas.microsoft.com/office/infopath/2007/PartnerControls"/>
    <xsd:element name="SharedWithUsers" ma:index="17"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Gedeeld met details" ma:internalName="SharedWithDetails" ma:readOnly="true">
      <xsd:simpleType>
        <xsd:restriction base="dms:Note">
          <xsd:maxLength value="255"/>
        </xsd:restriction>
      </xsd:simpleType>
    </xsd:element>
    <xsd:element name="TaxCatchAll" ma:index="23" nillable="true" ma:displayName="Taxonomy Catch All Column" ma:hidden="true" ma:list="{c59faeb6-52d7-4144-9b03-0dbc3402ce3f}" ma:internalName="TaxCatchAll" ma:showField="CatchAllData" ma:web="814e9f69-708b-42d1-b772-2ece2c1b39d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814e9f69-708b-42d1-b772-2ece2c1b39da" xsi:nil="true"/>
    <lcf76f155ced4ddcb4097134ff3c332f xmlns="c547a812-ac17-4a6a-8bd9-a75acfa31021">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34E363AE-64B8-4A17-8BB1-238B64F65F61}"/>
</file>

<file path=customXml/itemProps2.xml><?xml version="1.0" encoding="utf-8"?>
<ds:datastoreItem xmlns:ds="http://schemas.openxmlformats.org/officeDocument/2006/customXml" ds:itemID="{FDCF5651-C8A0-44A0-AE75-8F78F347ECEE}">
  <ds:schemaRefs>
    <ds:schemaRef ds:uri="http://schemas.microsoft.com/sharepoint/v3/contenttype/forms"/>
  </ds:schemaRefs>
</ds:datastoreItem>
</file>

<file path=customXml/itemProps3.xml><?xml version="1.0" encoding="utf-8"?>
<ds:datastoreItem xmlns:ds="http://schemas.openxmlformats.org/officeDocument/2006/customXml" ds:itemID="{4583B90A-C524-4608-A8CF-9FEB130A9534}">
  <ds:schemaRefs>
    <ds:schemaRef ds:uri="http://purl.org/dc/dcmitype/"/>
    <ds:schemaRef ds:uri="http://schemas.microsoft.com/office/infopath/2007/PartnerControls"/>
    <ds:schemaRef ds:uri="http://purl.org/dc/elements/1.1/"/>
    <ds:schemaRef ds:uri="http://schemas.microsoft.com/office/2006/metadata/properties"/>
    <ds:schemaRef ds:uri="c547a812-ac17-4a6a-8bd9-a75acfa31021"/>
    <ds:schemaRef ds:uri="http://schemas.microsoft.com/office/2006/documentManagement/types"/>
    <ds:schemaRef ds:uri="http://purl.org/dc/terms/"/>
    <ds:schemaRef ds:uri="http://schemas.openxmlformats.org/package/2006/metadata/core-properties"/>
    <ds:schemaRef ds:uri="814e9f69-708b-42d1-b772-2ece2c1b39da"/>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Gallery</Template>
  <TotalTime>3562</TotalTime>
  <Words>1112</Words>
  <Application>Microsoft Office PowerPoint</Application>
  <PresentationFormat>Custom</PresentationFormat>
  <Paragraphs>163</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pedro</dc:creator>
  <cp:lastModifiedBy>Aragon Gomez, Marcela</cp:lastModifiedBy>
  <cp:revision>96</cp:revision>
  <dcterms:created xsi:type="dcterms:W3CDTF">2022-06-10T08:11:07Z</dcterms:created>
  <dcterms:modified xsi:type="dcterms:W3CDTF">2022-07-06T20:19:32Z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0x0101000E412483FFC35649B797435CD3F0398D</vt:lpwstr>
  </property>
  <property fmtid="{D5CDD505-2E9C-101B-9397-08002B2CF9AE}" pid="3" name="MediaServiceImageTags">
    <vt:lpwstr/>
  </property>
</Properties>
</file>

<file path=docProps/thumbnail.jpeg>
</file>